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8" r:id="rId6"/>
    <p:sldId id="256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336" r:id="rId24"/>
    <p:sldId id="337" r:id="rId25"/>
    <p:sldId id="338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339" r:id="rId46"/>
    <p:sldId id="340" r:id="rId47"/>
    <p:sldId id="341" r:id="rId48"/>
    <p:sldId id="342" r:id="rId49"/>
    <p:sldId id="343" r:id="rId50"/>
    <p:sldId id="344" r:id="rId51"/>
    <p:sldId id="345" r:id="rId52"/>
    <p:sldId id="346" r:id="rId53"/>
    <p:sldId id="347" r:id="rId54"/>
    <p:sldId id="348" r:id="rId55"/>
    <p:sldId id="349" r:id="rId56"/>
    <p:sldId id="350" r:id="rId57"/>
    <p:sldId id="351" r:id="rId58"/>
    <p:sldId id="352" r:id="rId59"/>
    <p:sldId id="353" r:id="rId60"/>
    <p:sldId id="354" r:id="rId61"/>
    <p:sldId id="355" r:id="rId62"/>
    <p:sldId id="356" r:id="rId63"/>
    <p:sldId id="287" r:id="rId64"/>
    <p:sldId id="288" r:id="rId65"/>
    <p:sldId id="289" r:id="rId66"/>
    <p:sldId id="290" r:id="rId67"/>
    <p:sldId id="291" r:id="rId68"/>
    <p:sldId id="292" r:id="rId69"/>
    <p:sldId id="293" r:id="rId70"/>
    <p:sldId id="294" r:id="rId71"/>
    <p:sldId id="295" r:id="rId72"/>
    <p:sldId id="296" r:id="rId73"/>
    <p:sldId id="297" r:id="rId74"/>
    <p:sldId id="298" r:id="rId75"/>
    <p:sldId id="299" r:id="rId76"/>
    <p:sldId id="300" r:id="rId77"/>
    <p:sldId id="301" r:id="rId78"/>
    <p:sldId id="302" r:id="rId79"/>
    <p:sldId id="303" r:id="rId80"/>
    <p:sldId id="304" r:id="rId81"/>
    <p:sldId id="305" r:id="rId82"/>
    <p:sldId id="357" r:id="rId83"/>
    <p:sldId id="358" r:id="rId84"/>
    <p:sldId id="359" r:id="rId85"/>
    <p:sldId id="360" r:id="rId86"/>
    <p:sldId id="361" r:id="rId87"/>
    <p:sldId id="362" r:id="rId88"/>
    <p:sldId id="363" r:id="rId89"/>
    <p:sldId id="364" r:id="rId90"/>
    <p:sldId id="365" r:id="rId91"/>
    <p:sldId id="366" r:id="rId92"/>
    <p:sldId id="367" r:id="rId93"/>
    <p:sldId id="368" r:id="rId94"/>
    <p:sldId id="369" r:id="rId95"/>
    <p:sldId id="370" r:id="rId96"/>
    <p:sldId id="371" r:id="rId97"/>
    <p:sldId id="372" r:id="rId98"/>
    <p:sldId id="373" r:id="rId99"/>
    <p:sldId id="374" r:id="rId100"/>
    <p:sldId id="306" r:id="rId101"/>
    <p:sldId id="307" r:id="rId102"/>
    <p:sldId id="308" r:id="rId103"/>
    <p:sldId id="309" r:id="rId104"/>
    <p:sldId id="310" r:id="rId105"/>
    <p:sldId id="311" r:id="rId106"/>
    <p:sldId id="312" r:id="rId107"/>
    <p:sldId id="313" r:id="rId108"/>
    <p:sldId id="314" r:id="rId109"/>
    <p:sldId id="315" r:id="rId110"/>
    <p:sldId id="316" r:id="rId111"/>
    <p:sldId id="317" r:id="rId112"/>
    <p:sldId id="375" r:id="rId113"/>
    <p:sldId id="376" r:id="rId114"/>
    <p:sldId id="377" r:id="rId115"/>
    <p:sldId id="378" r:id="rId116"/>
    <p:sldId id="379" r:id="rId117"/>
    <p:sldId id="380" r:id="rId118"/>
    <p:sldId id="381" r:id="rId119"/>
    <p:sldId id="382" r:id="rId120"/>
    <p:sldId id="383" r:id="rId121"/>
    <p:sldId id="384" r:id="rId122"/>
    <p:sldId id="385" r:id="rId123"/>
    <p:sldId id="318" r:id="rId124"/>
    <p:sldId id="319" r:id="rId125"/>
    <p:sldId id="320" r:id="rId126"/>
    <p:sldId id="321" r:id="rId127"/>
    <p:sldId id="322" r:id="rId128"/>
    <p:sldId id="323" r:id="rId129"/>
    <p:sldId id="324" r:id="rId130"/>
    <p:sldId id="325" r:id="rId131"/>
    <p:sldId id="326" r:id="rId132"/>
    <p:sldId id="327" r:id="rId133"/>
    <p:sldId id="328" r:id="rId134"/>
    <p:sldId id="389" r:id="rId135"/>
    <p:sldId id="386" r:id="rId136"/>
    <p:sldId id="387" r:id="rId13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miral, Janet, ST-LL" initials="DJS" lastIdx="1" clrIdx="0">
    <p:extLst>
      <p:ext uri="{19B8F6BF-5375-455C-9EA6-DF929625EA0E}">
        <p15:presenceInfo xmlns:p15="http://schemas.microsoft.com/office/powerpoint/2012/main" userId="S-1-5-21-1245338809-2079727709-1726288727-104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0C11"/>
    <a:srgbClr val="DADADA"/>
    <a:srgbClr val="FAB45C"/>
    <a:srgbClr val="A1DAF8"/>
    <a:srgbClr val="8AD5FA"/>
    <a:srgbClr val="FFF152"/>
    <a:srgbClr val="FFFA55"/>
    <a:srgbClr val="FFFF99"/>
    <a:srgbClr val="B0D19A"/>
    <a:srgbClr val="E94F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commentAuthors" Target="commentAuthors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4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08.11.2016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584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08.11.2016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571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08.11.2016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423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08.11.2016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909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08.11.2016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381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08.11.2016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082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08.11.2016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47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08.11.2016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56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08.11.2016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309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08.11.2016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381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08.11.2016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323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25FBD-8F2A-4866-BF6D-E52A8F1DED77}" type="datetimeFigureOut">
              <a:rPr lang="de-DE" smtClean="0"/>
              <a:t>08.11.2016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297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rtelsmann-stiftung.de/fileadmin/files/Projekte/Weiterbildung_fuer_Alle/Infoblatt_CCBYSA_Final_DE.pd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3"/>
          <a:stretch/>
        </p:blipFill>
        <p:spPr>
          <a:xfrm>
            <a:off x="2864709" y="84437"/>
            <a:ext cx="6858000" cy="600126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77002" y="6227545"/>
            <a:ext cx="11983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</a:t>
            </a:r>
            <a:r>
              <a:rPr lang="de-DE" dirty="0"/>
              <a:t>CC </a:t>
            </a:r>
            <a:r>
              <a:rPr lang="de-DE" dirty="0" smtClean="0"/>
              <a:t>BY-SA 						</a:t>
            </a:r>
            <a:endParaRPr lang="de-DE" dirty="0"/>
          </a:p>
          <a:p>
            <a:r>
              <a:rPr lang="de-DE" sz="1400" dirty="0" smtClean="0">
                <a:hlinkClick r:id="rId3"/>
              </a:rPr>
              <a:t>Weitere Infos zur CC Lizenz finden Sie hier</a:t>
            </a:r>
            <a:endParaRPr lang="de-DE" sz="1400" dirty="0"/>
          </a:p>
        </p:txBody>
      </p:sp>
      <p:pic>
        <p:nvPicPr>
          <p:cNvPr id="4" name="Bild 6" descr="BS_Logo_49mm_sRGB_300dpi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443" y="6233273"/>
            <a:ext cx="4750371" cy="57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2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216" y="0"/>
            <a:ext cx="9667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5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35" y="5355"/>
            <a:ext cx="9644921" cy="684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2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457" y="4396"/>
            <a:ext cx="9675154" cy="68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15" y="-12106"/>
            <a:ext cx="9684634" cy="687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9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37" y="442"/>
            <a:ext cx="9666944" cy="685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8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69" y="-7811"/>
            <a:ext cx="9678579" cy="686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1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896" y="-12670"/>
            <a:ext cx="9685428" cy="687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7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31" y="-522"/>
            <a:ext cx="9668303" cy="685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458" y="-7290"/>
            <a:ext cx="9691628" cy="687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2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091" y="8378"/>
            <a:ext cx="9655758" cy="684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5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82" y="-10240"/>
            <a:ext cx="9682003" cy="68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464" y="-10139"/>
            <a:ext cx="9681860" cy="686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465" y="19081"/>
            <a:ext cx="9640670" cy="683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8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8" y="-11123"/>
            <a:ext cx="9683248" cy="686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6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69" y="0"/>
            <a:ext cx="9671723" cy="686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4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088" y="2533"/>
            <a:ext cx="9663997" cy="685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9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62" y="15143"/>
            <a:ext cx="9646221" cy="68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0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45" y="-1"/>
            <a:ext cx="9679272" cy="686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5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31" y="-12209"/>
            <a:ext cx="9684779" cy="687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8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71" y="9721"/>
            <a:ext cx="9653864" cy="684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7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458" y="-7290"/>
            <a:ext cx="9691628" cy="687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2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589" y="-7247"/>
            <a:ext cx="9677784" cy="686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0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39" y="-9215"/>
            <a:ext cx="9680558" cy="686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2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de-DE" sz="7900" b="1" dirty="0" smtClean="0">
                <a:latin typeface="+mn-lt"/>
                <a:cs typeface="Arial" panose="020B0604020202020204" pitchFamily="34" charset="0"/>
              </a:rPr>
              <a:t>Weiterführende Materialien</a:t>
            </a:r>
            <a:endParaRPr lang="de-DE" sz="7900" b="1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67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70" y="33095"/>
            <a:ext cx="9620914" cy="682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2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340" y="-7186"/>
            <a:ext cx="9677697" cy="686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5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896" y="-30201"/>
            <a:ext cx="9710142" cy="688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5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457" y="-1447"/>
            <a:ext cx="9683392" cy="686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8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36" y="-12169"/>
            <a:ext cx="9708134" cy="688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4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457" y="4396"/>
            <a:ext cx="9675154" cy="68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2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895" y="-983"/>
            <a:ext cx="9668953" cy="685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6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456" y="-13135"/>
            <a:ext cx="9699867" cy="688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0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70" y="-10705"/>
            <a:ext cx="9686816" cy="687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0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15" y="-4232"/>
            <a:ext cx="9673535" cy="686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3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88" y="12191"/>
            <a:ext cx="9650382" cy="68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69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45" y="11197"/>
            <a:ext cx="9663490" cy="68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9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45" y="-14639"/>
            <a:ext cx="9688204" cy="687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6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458" y="-7290"/>
            <a:ext cx="9691628" cy="687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5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090" y="2534"/>
            <a:ext cx="9663996" cy="685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4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8" y="-11123"/>
            <a:ext cx="9683247" cy="686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1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708" y="-15100"/>
            <a:ext cx="9688854" cy="68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6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69" y="-7812"/>
            <a:ext cx="9678580" cy="686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090" y="2534"/>
            <a:ext cx="9663996" cy="685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5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964" y="-12045"/>
            <a:ext cx="9684549" cy="687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1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30705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8800" b="1" dirty="0" smtClean="0">
                <a:latin typeface="+mn-lt"/>
                <a:cs typeface="Arial" panose="020B0604020202020204" pitchFamily="34" charset="0"/>
              </a:rPr>
              <a:t>Soziale Kompetenz</a:t>
            </a:r>
            <a:endParaRPr lang="de-DE" sz="8800" b="1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44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873" y="16828"/>
            <a:ext cx="9587170" cy="680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0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81" y="1446"/>
            <a:ext cx="9665529" cy="685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6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69" y="1"/>
            <a:ext cx="9667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9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r>
              <a:rPr lang="de-DE" sz="8800" b="1" dirty="0" smtClean="0">
                <a:latin typeface="+mn-lt"/>
                <a:cs typeface="Arial" panose="020B0604020202020204" pitchFamily="34" charset="0"/>
              </a:rPr>
              <a:t>Personale Kompetenz</a:t>
            </a:r>
            <a:endParaRPr lang="de-DE" sz="8800" b="1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2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216" y="0"/>
            <a:ext cx="9667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5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712" y="7331"/>
            <a:ext cx="9657233" cy="685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7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45" y="2893"/>
            <a:ext cx="9663490" cy="68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31" y="-6365"/>
            <a:ext cx="9676541" cy="686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7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687" y="17482"/>
            <a:ext cx="9642924" cy="684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3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41" y="-3249"/>
            <a:ext cx="9672148" cy="686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348" y="0"/>
            <a:ext cx="9665303" cy="685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7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966" y="11330"/>
            <a:ext cx="9651596" cy="684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8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896" y="0"/>
            <a:ext cx="9667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299" y="-10087"/>
            <a:ext cx="9681787" cy="686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2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41" y="-9092"/>
            <a:ext cx="9680385" cy="686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8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714" y="-8170"/>
            <a:ext cx="9679085" cy="686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4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388" y="-13029"/>
            <a:ext cx="9685936" cy="687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0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088" y="-9155"/>
            <a:ext cx="9680473" cy="686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3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69" y="-4863"/>
            <a:ext cx="9678579" cy="686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8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926" y="0"/>
            <a:ext cx="9672147" cy="68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7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964" y="-6203"/>
            <a:ext cx="9676312" cy="686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4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23" y="-8238"/>
            <a:ext cx="9674353" cy="686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3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895" y="10705"/>
            <a:ext cx="9652477" cy="684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4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83" y="7291"/>
            <a:ext cx="9657290" cy="685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83" y="1447"/>
            <a:ext cx="9665528" cy="685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7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82" y="-10240"/>
            <a:ext cx="9682003" cy="68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4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347" y="11195"/>
            <a:ext cx="9651787" cy="68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9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32" y="0"/>
            <a:ext cx="9667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7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298" y="-15931"/>
            <a:ext cx="9690025" cy="687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3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218" y="3641"/>
            <a:ext cx="9662435" cy="685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8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218" y="-5988"/>
            <a:ext cx="9678912" cy="686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5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966" y="-358"/>
            <a:ext cx="9668072" cy="685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8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592" y="6874"/>
            <a:ext cx="9657877" cy="685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6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08" y="-11164"/>
            <a:ext cx="9683305" cy="686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83" y="-4397"/>
            <a:ext cx="9673766" cy="686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1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456" y="-18978"/>
            <a:ext cx="9708105" cy="688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5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714" y="-8171"/>
            <a:ext cx="9679086" cy="686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3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967" y="13359"/>
            <a:ext cx="9648736" cy="684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9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457" y="12150"/>
            <a:ext cx="9650440" cy="684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9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43" y="-4141"/>
            <a:ext cx="9673405" cy="68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1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843" y="-12906"/>
            <a:ext cx="9685761" cy="687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3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935" y="0"/>
            <a:ext cx="9668129" cy="685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7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83" y="1447"/>
            <a:ext cx="9665528" cy="685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11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457" y="463"/>
            <a:ext cx="9666915" cy="685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7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4697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de-DE" sz="8800" b="1" dirty="0" smtClean="0">
                <a:latin typeface="+mn-lt"/>
                <a:cs typeface="Arial" panose="020B0604020202020204" pitchFamily="34" charset="0"/>
              </a:rPr>
              <a:t>Fach- und Methodenkompetenz</a:t>
            </a:r>
            <a:endParaRPr lang="de-DE" sz="8800" b="1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4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82" y="-8279"/>
            <a:ext cx="9673767" cy="686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4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83" y="1447"/>
            <a:ext cx="9665528" cy="685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7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093" y="4564"/>
            <a:ext cx="9661134" cy="68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4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894" y="-12671"/>
            <a:ext cx="9685429" cy="687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21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895" y="4861"/>
            <a:ext cx="9660716" cy="685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6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32" y="-459"/>
            <a:ext cx="9701254" cy="688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9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715" y="17234"/>
            <a:ext cx="9643273" cy="684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6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35" y="17482"/>
            <a:ext cx="9642924" cy="684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2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340" y="-1342"/>
            <a:ext cx="9669460" cy="685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3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69" y="-1967"/>
            <a:ext cx="9670341" cy="685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4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894" y="-6827"/>
            <a:ext cx="9677191" cy="686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9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45" y="1969"/>
            <a:ext cx="9688204" cy="687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2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82" y="-10240"/>
            <a:ext cx="9682003" cy="68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8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45" y="1968"/>
            <a:ext cx="9688204" cy="687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4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45" y="2893"/>
            <a:ext cx="9663490" cy="68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0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69" y="-7811"/>
            <a:ext cx="9678579" cy="686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4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15" y="-4233"/>
            <a:ext cx="9673535" cy="686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01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16" y="-2592"/>
            <a:ext cx="9671222" cy="686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1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43" y="-8970"/>
            <a:ext cx="9680213" cy="686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6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340" y="4502"/>
            <a:ext cx="9661222" cy="685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3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456" y="463"/>
            <a:ext cx="9666917" cy="685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7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68" y="8238"/>
            <a:ext cx="9655954" cy="684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5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31" y="5322"/>
            <a:ext cx="9660065" cy="685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5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32" y="1"/>
            <a:ext cx="9667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5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31" y="-4068"/>
            <a:ext cx="9814395" cy="696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9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895" y="4861"/>
            <a:ext cx="9660716" cy="685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2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82" y="30666"/>
            <a:ext cx="9624339" cy="682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6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45" y="2893"/>
            <a:ext cx="9663490" cy="68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8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457" y="10240"/>
            <a:ext cx="9666916" cy="685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0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456" y="10241"/>
            <a:ext cx="9666917" cy="685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465" y="19081"/>
            <a:ext cx="9640670" cy="683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1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12" y="-9546"/>
            <a:ext cx="9681025" cy="686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32" y="-459"/>
            <a:ext cx="9701254" cy="688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6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41" y="-3248"/>
            <a:ext cx="9672147" cy="68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3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091" y="-12968"/>
            <a:ext cx="9685849" cy="687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0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340" y="-1342"/>
            <a:ext cx="9669460" cy="685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31" y="11196"/>
            <a:ext cx="9668303" cy="685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8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70" y="-19498"/>
            <a:ext cx="9695054" cy="687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6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589" y="4441"/>
            <a:ext cx="9661307" cy="685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2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697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7900" b="1" dirty="0" smtClean="0">
                <a:latin typeface="+mn-lt"/>
                <a:cs typeface="Arial" panose="020B0604020202020204" pitchFamily="34" charset="0"/>
              </a:rPr>
              <a:t>Interessen</a:t>
            </a:r>
            <a:endParaRPr lang="de-DE" sz="7900" b="1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6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590" y="625"/>
            <a:ext cx="9666686" cy="6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8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895" y="-11693"/>
            <a:ext cx="9668954" cy="685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Neue Powerpoint-Präsentation" ma:contentTypeID="0x010100ED3A118C7B2EB147A10EF25F0A966346002FBB623133D0514A844BFFB5530A2FD8" ma:contentTypeVersion="1" ma:contentTypeDescription="Neue Powerpoint-Präsentation erstellen" ma:contentTypeScope="" ma:versionID="4a5f8f8104ac01811db707f57d689ea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4f5dc90cf06628c3b90945c8266c24d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0CC497-8D42-467F-8E79-0FB5BAF32D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055561A-7329-47AF-8F03-96A1148CC9D1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9C3BDBA-5603-4B12-9BDE-06ED634C154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</Words>
  <Application>Microsoft Office PowerPoint</Application>
  <PresentationFormat>Breitbild</PresentationFormat>
  <Paragraphs>7</Paragraphs>
  <Slides>133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133</vt:i4>
      </vt:variant>
    </vt:vector>
  </HeadingPairs>
  <TitlesOfParts>
    <vt:vector size="137" baseType="lpstr">
      <vt:lpstr>Arial</vt:lpstr>
      <vt:lpstr>Calibri</vt:lpstr>
      <vt:lpstr>Calibri Light</vt:lpstr>
      <vt:lpstr>Office Theme</vt:lpstr>
      <vt:lpstr>PowerPoint-Präsentation</vt:lpstr>
      <vt:lpstr>Soziale Kompetenz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Personale Kompetenz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Fach- und Methodenkompetenz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Interessen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Weiterführende Materialien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Bertelsmann Stiftung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Arslan, Tugay, ST-LL</dc:creator>
  <cp:lastModifiedBy>Diaz, Monika, ST-LL</cp:lastModifiedBy>
  <cp:revision>163</cp:revision>
  <dcterms:created xsi:type="dcterms:W3CDTF">2016-09-07T14:18:38Z</dcterms:created>
  <dcterms:modified xsi:type="dcterms:W3CDTF">2016-11-08T14:57:44Z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0x010100ED3A118C7B2EB147A10EF25F0A966346002FBB623133D0514A844BFFB5530A2FD8</vt:lpwstr>
  </property>
</Properties>
</file>