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4"/>
  </p:sldMasterIdLst>
  <p:notesMasterIdLst>
    <p:notesMasterId r:id="rId12"/>
  </p:notesMasterIdLst>
  <p:sldIdLst>
    <p:sldId id="348" r:id="rId5"/>
    <p:sldId id="342" r:id="rId6"/>
    <p:sldId id="333" r:id="rId7"/>
    <p:sldId id="349" r:id="rId8"/>
    <p:sldId id="334" r:id="rId9"/>
    <p:sldId id="335" r:id="rId10"/>
    <p:sldId id="336" r:id="rId11"/>
  </p:sldIdLst>
  <p:sldSz cx="9144000" cy="5143500" type="screen16x9"/>
  <p:notesSz cx="6797675" cy="9926638"/>
  <p:defaultTextStyle>
    <a:defPPr>
      <a:defRPr lang="de-DE"/>
    </a:defPPr>
    <a:lvl1pPr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342900" indent="1143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685800" indent="2286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028700" indent="3429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371600" indent="4572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645" userDrawn="1">
          <p15:clr>
            <a:srgbClr val="A4A3A4"/>
          </p15:clr>
        </p15:guide>
        <p15:guide id="2" pos="2880">
          <p15:clr>
            <a:srgbClr val="A4A3A4"/>
          </p15:clr>
        </p15:guide>
        <p15:guide id="3" pos="998" userDrawn="1">
          <p15:clr>
            <a:srgbClr val="A4A3A4"/>
          </p15:clr>
        </p15:guide>
        <p15:guide id="4" pos="442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esmann, Christian, ST-ZD" initials="HCS" lastIdx="1" clrIdx="0">
    <p:extLst>
      <p:ext uri="{19B8F6BF-5375-455C-9EA6-DF929625EA0E}">
        <p15:presenceInfo xmlns:p15="http://schemas.microsoft.com/office/powerpoint/2012/main" userId="S-1-5-21-1245338809-2079727709-1726288727-21414" providerId="AD"/>
      </p:ext>
    </p:extLst>
  </p:cmAuthor>
  <p:cmAuthor id="2" name="Stratos, Sandra, ST-ZD" initials="SSS" lastIdx="7" clrIdx="1">
    <p:extLst>
      <p:ext uri="{19B8F6BF-5375-455C-9EA6-DF929625EA0E}">
        <p15:presenceInfo xmlns:p15="http://schemas.microsoft.com/office/powerpoint/2012/main" userId="S::sandra.stratos@bertelsmannstiftung.onmicrosoft.com::1a1fa459-88a9-49b7-b76c-10459d5e22e6" providerId="AD"/>
      </p:ext>
    </p:extLst>
  </p:cmAuthor>
  <p:cmAuthor id="3" name="De Groot, Maarten, ST-ZD" initials="DGMS" lastIdx="9" clrIdx="2">
    <p:extLst>
      <p:ext uri="{19B8F6BF-5375-455C-9EA6-DF929625EA0E}">
        <p15:presenceInfo xmlns:p15="http://schemas.microsoft.com/office/powerpoint/2012/main" userId="S-1-5-21-1245338809-2079727709-1726288727-24396" providerId="AD"/>
      </p:ext>
    </p:extLst>
  </p:cmAuthor>
  <p:cmAuthor id="4" name="Hauernherm-Fronemann, Marita, ST-ZD" initials="HMS" lastIdx="4" clrIdx="3">
    <p:extLst>
      <p:ext uri="{19B8F6BF-5375-455C-9EA6-DF929625EA0E}">
        <p15:presenceInfo xmlns:p15="http://schemas.microsoft.com/office/powerpoint/2012/main" userId="S::Marita.Hauernherm-Fronemann@bertelsmannstiftung.onmicrosoft.com::6ee1bd2c-60db-48cb-9e94-b6ad0ce842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B266"/>
    <a:srgbClr val="5591AA"/>
    <a:srgbClr val="7DB0CA"/>
    <a:srgbClr val="C80F41"/>
    <a:srgbClr val="003082"/>
    <a:srgbClr val="CCCC9A"/>
    <a:srgbClr val="808080"/>
    <a:srgbClr val="676965"/>
    <a:srgbClr val="C5BD76"/>
    <a:srgbClr val="DDD8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75C339-189F-429B-AC32-8AC31D813110}" v="23" dt="2021-09-15T10:11:16.95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38" d="100"/>
          <a:sy n="138" d="100"/>
        </p:scale>
        <p:origin x="756" y="108"/>
      </p:cViewPr>
      <p:guideLst>
        <p:guide orient="horz" pos="645"/>
        <p:guide pos="2880"/>
        <p:guide pos="998"/>
        <p:guide pos="4422"/>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uernherm-Fronemann, Marita, ST-ZD" userId="6ee1bd2c-60db-48cb-9e94-b6ad0ce84278" providerId="ADAL" clId="{F075C339-189F-429B-AC32-8AC31D813110}"/>
    <pc:docChg chg="undo custSel addSld modSld addMainMaster delMainMaster modMainMaster">
      <pc:chgData name="Hauernherm-Fronemann, Marita, ST-ZD" userId="6ee1bd2c-60db-48cb-9e94-b6ad0ce84278" providerId="ADAL" clId="{F075C339-189F-429B-AC32-8AC31D813110}" dt="2021-09-15T10:27:32.730" v="1648" actId="14100"/>
      <pc:docMkLst>
        <pc:docMk/>
      </pc:docMkLst>
      <pc:sldChg chg="addSp delSp modSp mod addCm delCm modCm">
        <pc:chgData name="Hauernherm-Fronemann, Marita, ST-ZD" userId="6ee1bd2c-60db-48cb-9e94-b6ad0ce84278" providerId="ADAL" clId="{F075C339-189F-429B-AC32-8AC31D813110}" dt="2021-09-15T10:26:52.277" v="1644" actId="14100"/>
        <pc:sldMkLst>
          <pc:docMk/>
          <pc:sldMk cId="3867745219" sldId="333"/>
        </pc:sldMkLst>
        <pc:spChg chg="mod">
          <ac:chgData name="Hauernherm-Fronemann, Marita, ST-ZD" userId="6ee1bd2c-60db-48cb-9e94-b6ad0ce84278" providerId="ADAL" clId="{F075C339-189F-429B-AC32-8AC31D813110}" dt="2021-08-26T15:21:45.389" v="49" actId="255"/>
          <ac:spMkLst>
            <pc:docMk/>
            <pc:sldMk cId="3867745219" sldId="333"/>
            <ac:spMk id="2" creationId="{E22AC015-8957-4D60-ABF5-49B016AE9C82}"/>
          </ac:spMkLst>
        </pc:spChg>
        <pc:spChg chg="mod">
          <ac:chgData name="Hauernherm-Fronemann, Marita, ST-ZD" userId="6ee1bd2c-60db-48cb-9e94-b6ad0ce84278" providerId="ADAL" clId="{F075C339-189F-429B-AC32-8AC31D813110}" dt="2021-09-09T11:09:52.971" v="521" actId="14100"/>
          <ac:spMkLst>
            <pc:docMk/>
            <pc:sldMk cId="3867745219" sldId="333"/>
            <ac:spMk id="6" creationId="{0B684DBC-45A7-4267-837F-BD64B79B8F8B}"/>
          </ac:spMkLst>
        </pc:spChg>
        <pc:spChg chg="del mod">
          <ac:chgData name="Hauernherm-Fronemann, Marita, ST-ZD" userId="6ee1bd2c-60db-48cb-9e94-b6ad0ce84278" providerId="ADAL" clId="{F075C339-189F-429B-AC32-8AC31D813110}" dt="2021-09-15T09:34:04.430" v="1200" actId="478"/>
          <ac:spMkLst>
            <pc:docMk/>
            <pc:sldMk cId="3867745219" sldId="333"/>
            <ac:spMk id="11" creationId="{6585BF31-FB8D-4C05-8E3D-726B7494ED39}"/>
          </ac:spMkLst>
        </pc:spChg>
        <pc:spChg chg="del mod">
          <ac:chgData name="Hauernherm-Fronemann, Marita, ST-ZD" userId="6ee1bd2c-60db-48cb-9e94-b6ad0ce84278" providerId="ADAL" clId="{F075C339-189F-429B-AC32-8AC31D813110}" dt="2021-09-15T09:33:34.722" v="1196" actId="478"/>
          <ac:spMkLst>
            <pc:docMk/>
            <pc:sldMk cId="3867745219" sldId="333"/>
            <ac:spMk id="13" creationId="{BAF137A2-B0D0-486B-A29F-6B8DFC4385C9}"/>
          </ac:spMkLst>
        </pc:spChg>
        <pc:spChg chg="del mod">
          <ac:chgData name="Hauernherm-Fronemann, Marita, ST-ZD" userId="6ee1bd2c-60db-48cb-9e94-b6ad0ce84278" providerId="ADAL" clId="{F075C339-189F-429B-AC32-8AC31D813110}" dt="2021-09-15T09:33:17.866" v="1192" actId="478"/>
          <ac:spMkLst>
            <pc:docMk/>
            <pc:sldMk cId="3867745219" sldId="333"/>
            <ac:spMk id="14" creationId="{14F44484-4134-48AC-8604-BD52984B18F0}"/>
          </ac:spMkLst>
        </pc:spChg>
        <pc:spChg chg="del mod">
          <ac:chgData name="Hauernherm-Fronemann, Marita, ST-ZD" userId="6ee1bd2c-60db-48cb-9e94-b6ad0ce84278" providerId="ADAL" clId="{F075C339-189F-429B-AC32-8AC31D813110}" dt="2021-09-15T09:32:26.266" v="1134" actId="478"/>
          <ac:spMkLst>
            <pc:docMk/>
            <pc:sldMk cId="3867745219" sldId="333"/>
            <ac:spMk id="15" creationId="{0B8E42BE-534E-4AB9-B985-B44E23FFEDCF}"/>
          </ac:spMkLst>
        </pc:spChg>
        <pc:spChg chg="mod">
          <ac:chgData name="Hauernherm-Fronemann, Marita, ST-ZD" userId="6ee1bd2c-60db-48cb-9e94-b6ad0ce84278" providerId="ADAL" clId="{F075C339-189F-429B-AC32-8AC31D813110}" dt="2021-09-15T10:26:52.277" v="1644" actId="14100"/>
          <ac:spMkLst>
            <pc:docMk/>
            <pc:sldMk cId="3867745219" sldId="333"/>
            <ac:spMk id="16" creationId="{6DEFA914-ACFC-4BBD-BEED-424E5F9119CA}"/>
          </ac:spMkLst>
        </pc:spChg>
        <pc:spChg chg="add mod">
          <ac:chgData name="Hauernherm-Fronemann, Marita, ST-ZD" userId="6ee1bd2c-60db-48cb-9e94-b6ad0ce84278" providerId="ADAL" clId="{F075C339-189F-429B-AC32-8AC31D813110}" dt="2021-09-15T10:26:49.319" v="1643" actId="14100"/>
          <ac:spMkLst>
            <pc:docMk/>
            <pc:sldMk cId="3867745219" sldId="333"/>
            <ac:spMk id="17" creationId="{15463BFB-528C-4E43-BFBE-B820900A234C}"/>
          </ac:spMkLst>
        </pc:spChg>
        <pc:spChg chg="add mod">
          <ac:chgData name="Hauernherm-Fronemann, Marita, ST-ZD" userId="6ee1bd2c-60db-48cb-9e94-b6ad0ce84278" providerId="ADAL" clId="{F075C339-189F-429B-AC32-8AC31D813110}" dt="2021-09-15T10:26:49.319" v="1643" actId="14100"/>
          <ac:spMkLst>
            <pc:docMk/>
            <pc:sldMk cId="3867745219" sldId="333"/>
            <ac:spMk id="18" creationId="{57E661DB-13DD-4C1C-AD8F-B192909CE513}"/>
          </ac:spMkLst>
        </pc:spChg>
        <pc:spChg chg="add mod">
          <ac:chgData name="Hauernherm-Fronemann, Marita, ST-ZD" userId="6ee1bd2c-60db-48cb-9e94-b6ad0ce84278" providerId="ADAL" clId="{F075C339-189F-429B-AC32-8AC31D813110}" dt="2021-09-15T10:26:49.319" v="1643" actId="14100"/>
          <ac:spMkLst>
            <pc:docMk/>
            <pc:sldMk cId="3867745219" sldId="333"/>
            <ac:spMk id="19" creationId="{C714B5A1-DD53-4748-BCE9-31DF70F84874}"/>
          </ac:spMkLst>
        </pc:spChg>
        <pc:spChg chg="add mod">
          <ac:chgData name="Hauernherm-Fronemann, Marita, ST-ZD" userId="6ee1bd2c-60db-48cb-9e94-b6ad0ce84278" providerId="ADAL" clId="{F075C339-189F-429B-AC32-8AC31D813110}" dt="2021-09-15T10:26:49.319" v="1643" actId="14100"/>
          <ac:spMkLst>
            <pc:docMk/>
            <pc:sldMk cId="3867745219" sldId="333"/>
            <ac:spMk id="20" creationId="{639A51B2-9FAD-4E4F-97A8-DB61BD6C1D21}"/>
          </ac:spMkLst>
        </pc:spChg>
        <pc:spChg chg="add mod">
          <ac:chgData name="Hauernherm-Fronemann, Marita, ST-ZD" userId="6ee1bd2c-60db-48cb-9e94-b6ad0ce84278" providerId="ADAL" clId="{F075C339-189F-429B-AC32-8AC31D813110}" dt="2021-09-15T10:26:49.319" v="1643" actId="14100"/>
          <ac:spMkLst>
            <pc:docMk/>
            <pc:sldMk cId="3867745219" sldId="333"/>
            <ac:spMk id="21" creationId="{DBB1F19C-9DFE-4710-9641-F9700E81485B}"/>
          </ac:spMkLst>
        </pc:spChg>
      </pc:sldChg>
      <pc:sldChg chg="modSp mod">
        <pc:chgData name="Hauernherm-Fronemann, Marita, ST-ZD" userId="6ee1bd2c-60db-48cb-9e94-b6ad0ce84278" providerId="ADAL" clId="{F075C339-189F-429B-AC32-8AC31D813110}" dt="2021-09-15T10:27:06.907" v="1645" actId="14100"/>
        <pc:sldMkLst>
          <pc:docMk/>
          <pc:sldMk cId="1932745835" sldId="334"/>
        </pc:sldMkLst>
        <pc:spChg chg="mod">
          <ac:chgData name="Hauernherm-Fronemann, Marita, ST-ZD" userId="6ee1bd2c-60db-48cb-9e94-b6ad0ce84278" providerId="ADAL" clId="{F075C339-189F-429B-AC32-8AC31D813110}" dt="2021-09-15T10:27:06.907" v="1645" actId="14100"/>
          <ac:spMkLst>
            <pc:docMk/>
            <pc:sldMk cId="1932745835" sldId="334"/>
            <ac:spMk id="11" creationId="{6585BF31-FB8D-4C05-8E3D-726B7494ED39}"/>
          </ac:spMkLst>
        </pc:spChg>
        <pc:spChg chg="mod">
          <ac:chgData name="Hauernherm-Fronemann, Marita, ST-ZD" userId="6ee1bd2c-60db-48cb-9e94-b6ad0ce84278" providerId="ADAL" clId="{F075C339-189F-429B-AC32-8AC31D813110}" dt="2021-09-15T10:27:06.907" v="1645" actId="14100"/>
          <ac:spMkLst>
            <pc:docMk/>
            <pc:sldMk cId="1932745835" sldId="334"/>
            <ac:spMk id="13" creationId="{BAF137A2-B0D0-486B-A29F-6B8DFC4385C9}"/>
          </ac:spMkLst>
        </pc:spChg>
        <pc:spChg chg="mod">
          <ac:chgData name="Hauernherm-Fronemann, Marita, ST-ZD" userId="6ee1bd2c-60db-48cb-9e94-b6ad0ce84278" providerId="ADAL" clId="{F075C339-189F-429B-AC32-8AC31D813110}" dt="2021-09-15T10:27:06.907" v="1645" actId="14100"/>
          <ac:spMkLst>
            <pc:docMk/>
            <pc:sldMk cId="1932745835" sldId="334"/>
            <ac:spMk id="14" creationId="{14F44484-4134-48AC-8604-BD52984B18F0}"/>
          </ac:spMkLst>
        </pc:spChg>
        <pc:spChg chg="mod">
          <ac:chgData name="Hauernherm-Fronemann, Marita, ST-ZD" userId="6ee1bd2c-60db-48cb-9e94-b6ad0ce84278" providerId="ADAL" clId="{F075C339-189F-429B-AC32-8AC31D813110}" dt="2021-09-15T10:27:06.907" v="1645" actId="14100"/>
          <ac:spMkLst>
            <pc:docMk/>
            <pc:sldMk cId="1932745835" sldId="334"/>
            <ac:spMk id="15" creationId="{0B8E42BE-534E-4AB9-B985-B44E23FFEDCF}"/>
          </ac:spMkLst>
        </pc:spChg>
        <pc:spChg chg="mod">
          <ac:chgData name="Hauernherm-Fronemann, Marita, ST-ZD" userId="6ee1bd2c-60db-48cb-9e94-b6ad0ce84278" providerId="ADAL" clId="{F075C339-189F-429B-AC32-8AC31D813110}" dt="2021-09-15T10:27:06.907" v="1645" actId="14100"/>
          <ac:spMkLst>
            <pc:docMk/>
            <pc:sldMk cId="1932745835" sldId="334"/>
            <ac:spMk id="16" creationId="{6DEFA914-ACFC-4BBD-BEED-424E5F9119CA}"/>
          </ac:spMkLst>
        </pc:spChg>
      </pc:sldChg>
      <pc:sldChg chg="modSp mod">
        <pc:chgData name="Hauernherm-Fronemann, Marita, ST-ZD" userId="6ee1bd2c-60db-48cb-9e94-b6ad0ce84278" providerId="ADAL" clId="{F075C339-189F-429B-AC32-8AC31D813110}" dt="2021-09-15T10:27:15.601" v="1646" actId="14100"/>
        <pc:sldMkLst>
          <pc:docMk/>
          <pc:sldMk cId="1022985749" sldId="335"/>
        </pc:sldMkLst>
        <pc:spChg chg="mod">
          <ac:chgData name="Hauernherm-Fronemann, Marita, ST-ZD" userId="6ee1bd2c-60db-48cb-9e94-b6ad0ce84278" providerId="ADAL" clId="{F075C339-189F-429B-AC32-8AC31D813110}" dt="2021-09-15T10:27:15.601" v="1646" actId="14100"/>
          <ac:spMkLst>
            <pc:docMk/>
            <pc:sldMk cId="1022985749" sldId="335"/>
            <ac:spMk id="11" creationId="{6585BF31-FB8D-4C05-8E3D-726B7494ED39}"/>
          </ac:spMkLst>
        </pc:spChg>
        <pc:spChg chg="mod">
          <ac:chgData name="Hauernherm-Fronemann, Marita, ST-ZD" userId="6ee1bd2c-60db-48cb-9e94-b6ad0ce84278" providerId="ADAL" clId="{F075C339-189F-429B-AC32-8AC31D813110}" dt="2021-09-15T10:27:15.601" v="1646" actId="14100"/>
          <ac:spMkLst>
            <pc:docMk/>
            <pc:sldMk cId="1022985749" sldId="335"/>
            <ac:spMk id="13" creationId="{BAF137A2-B0D0-486B-A29F-6B8DFC4385C9}"/>
          </ac:spMkLst>
        </pc:spChg>
        <pc:spChg chg="mod">
          <ac:chgData name="Hauernherm-Fronemann, Marita, ST-ZD" userId="6ee1bd2c-60db-48cb-9e94-b6ad0ce84278" providerId="ADAL" clId="{F075C339-189F-429B-AC32-8AC31D813110}" dt="2021-09-15T10:27:15.601" v="1646" actId="14100"/>
          <ac:spMkLst>
            <pc:docMk/>
            <pc:sldMk cId="1022985749" sldId="335"/>
            <ac:spMk id="14" creationId="{14F44484-4134-48AC-8604-BD52984B18F0}"/>
          </ac:spMkLst>
        </pc:spChg>
        <pc:spChg chg="mod">
          <ac:chgData name="Hauernherm-Fronemann, Marita, ST-ZD" userId="6ee1bd2c-60db-48cb-9e94-b6ad0ce84278" providerId="ADAL" clId="{F075C339-189F-429B-AC32-8AC31D813110}" dt="2021-09-15T10:27:15.601" v="1646" actId="14100"/>
          <ac:spMkLst>
            <pc:docMk/>
            <pc:sldMk cId="1022985749" sldId="335"/>
            <ac:spMk id="15" creationId="{0B8E42BE-534E-4AB9-B985-B44E23FFEDCF}"/>
          </ac:spMkLst>
        </pc:spChg>
        <pc:spChg chg="mod">
          <ac:chgData name="Hauernherm-Fronemann, Marita, ST-ZD" userId="6ee1bd2c-60db-48cb-9e94-b6ad0ce84278" providerId="ADAL" clId="{F075C339-189F-429B-AC32-8AC31D813110}" dt="2021-09-15T10:27:15.601" v="1646" actId="14100"/>
          <ac:spMkLst>
            <pc:docMk/>
            <pc:sldMk cId="1022985749" sldId="335"/>
            <ac:spMk id="16" creationId="{6DEFA914-ACFC-4BBD-BEED-424E5F9119CA}"/>
          </ac:spMkLst>
        </pc:spChg>
      </pc:sldChg>
      <pc:sldChg chg="modSp mod">
        <pc:chgData name="Hauernherm-Fronemann, Marita, ST-ZD" userId="6ee1bd2c-60db-48cb-9e94-b6ad0ce84278" providerId="ADAL" clId="{F075C339-189F-429B-AC32-8AC31D813110}" dt="2021-09-15T10:27:32.730" v="1648" actId="14100"/>
        <pc:sldMkLst>
          <pc:docMk/>
          <pc:sldMk cId="3053278105" sldId="336"/>
        </pc:sldMkLst>
        <pc:spChg chg="mod">
          <ac:chgData name="Hauernherm-Fronemann, Marita, ST-ZD" userId="6ee1bd2c-60db-48cb-9e94-b6ad0ce84278" providerId="ADAL" clId="{F075C339-189F-429B-AC32-8AC31D813110}" dt="2021-09-15T10:27:32.730" v="1648" actId="14100"/>
          <ac:spMkLst>
            <pc:docMk/>
            <pc:sldMk cId="3053278105" sldId="336"/>
            <ac:spMk id="11" creationId="{6585BF31-FB8D-4C05-8E3D-726B7494ED39}"/>
          </ac:spMkLst>
        </pc:spChg>
        <pc:spChg chg="mod">
          <ac:chgData name="Hauernherm-Fronemann, Marita, ST-ZD" userId="6ee1bd2c-60db-48cb-9e94-b6ad0ce84278" providerId="ADAL" clId="{F075C339-189F-429B-AC32-8AC31D813110}" dt="2021-09-15T10:27:32.730" v="1648" actId="14100"/>
          <ac:spMkLst>
            <pc:docMk/>
            <pc:sldMk cId="3053278105" sldId="336"/>
            <ac:spMk id="13" creationId="{BAF137A2-B0D0-486B-A29F-6B8DFC4385C9}"/>
          </ac:spMkLst>
        </pc:spChg>
        <pc:spChg chg="mod">
          <ac:chgData name="Hauernherm-Fronemann, Marita, ST-ZD" userId="6ee1bd2c-60db-48cb-9e94-b6ad0ce84278" providerId="ADAL" clId="{F075C339-189F-429B-AC32-8AC31D813110}" dt="2021-09-15T10:27:32.730" v="1648" actId="14100"/>
          <ac:spMkLst>
            <pc:docMk/>
            <pc:sldMk cId="3053278105" sldId="336"/>
            <ac:spMk id="14" creationId="{14F44484-4134-48AC-8604-BD52984B18F0}"/>
          </ac:spMkLst>
        </pc:spChg>
        <pc:spChg chg="mod">
          <ac:chgData name="Hauernherm-Fronemann, Marita, ST-ZD" userId="6ee1bd2c-60db-48cb-9e94-b6ad0ce84278" providerId="ADAL" clId="{F075C339-189F-429B-AC32-8AC31D813110}" dt="2021-09-15T10:27:32.730" v="1648" actId="14100"/>
          <ac:spMkLst>
            <pc:docMk/>
            <pc:sldMk cId="3053278105" sldId="336"/>
            <ac:spMk id="15" creationId="{0B8E42BE-534E-4AB9-B985-B44E23FFEDCF}"/>
          </ac:spMkLst>
        </pc:spChg>
        <pc:spChg chg="mod">
          <ac:chgData name="Hauernherm-Fronemann, Marita, ST-ZD" userId="6ee1bd2c-60db-48cb-9e94-b6ad0ce84278" providerId="ADAL" clId="{F075C339-189F-429B-AC32-8AC31D813110}" dt="2021-09-15T10:27:32.730" v="1648" actId="14100"/>
          <ac:spMkLst>
            <pc:docMk/>
            <pc:sldMk cId="3053278105" sldId="336"/>
            <ac:spMk id="16" creationId="{6DEFA914-ACFC-4BBD-BEED-424E5F9119CA}"/>
          </ac:spMkLst>
        </pc:spChg>
      </pc:sldChg>
      <pc:sldChg chg="modSp mod">
        <pc:chgData name="Hauernherm-Fronemann, Marita, ST-ZD" userId="6ee1bd2c-60db-48cb-9e94-b6ad0ce84278" providerId="ADAL" clId="{F075C339-189F-429B-AC32-8AC31D813110}" dt="2021-09-15T10:11:46.644" v="1531"/>
        <pc:sldMkLst>
          <pc:docMk/>
          <pc:sldMk cId="164415474" sldId="342"/>
        </pc:sldMkLst>
        <pc:spChg chg="mod">
          <ac:chgData name="Hauernherm-Fronemann, Marita, ST-ZD" userId="6ee1bd2c-60db-48cb-9e94-b6ad0ce84278" providerId="ADAL" clId="{F075C339-189F-429B-AC32-8AC31D813110}" dt="2021-09-15T09:15:04.600" v="708" actId="6549"/>
          <ac:spMkLst>
            <pc:docMk/>
            <pc:sldMk cId="164415474" sldId="342"/>
            <ac:spMk id="2" creationId="{32B41B01-FD9F-4166-BC5A-2534C15EE17A}"/>
          </ac:spMkLst>
        </pc:spChg>
        <pc:spChg chg="mod">
          <ac:chgData name="Hauernherm-Fronemann, Marita, ST-ZD" userId="6ee1bd2c-60db-48cb-9e94-b6ad0ce84278" providerId="ADAL" clId="{F075C339-189F-429B-AC32-8AC31D813110}" dt="2021-09-15T10:11:46.644" v="1531"/>
          <ac:spMkLst>
            <pc:docMk/>
            <pc:sldMk cId="164415474" sldId="342"/>
            <ac:spMk id="4" creationId="{412256F1-AD38-43B3-B0AC-C8D5D75D9AE3}"/>
          </ac:spMkLst>
        </pc:spChg>
      </pc:sldChg>
      <pc:sldChg chg="modSp add mod">
        <pc:chgData name="Hauernherm-Fronemann, Marita, ST-ZD" userId="6ee1bd2c-60db-48cb-9e94-b6ad0ce84278" providerId="ADAL" clId="{F075C339-189F-429B-AC32-8AC31D813110}" dt="2021-09-15T10:11:16.950" v="1530"/>
        <pc:sldMkLst>
          <pc:docMk/>
          <pc:sldMk cId="1969013212" sldId="348"/>
        </pc:sldMkLst>
        <pc:spChg chg="mod">
          <ac:chgData name="Hauernherm-Fronemann, Marita, ST-ZD" userId="6ee1bd2c-60db-48cb-9e94-b6ad0ce84278" providerId="ADAL" clId="{F075C339-189F-429B-AC32-8AC31D813110}" dt="2021-09-15T09:04:04.606" v="638" actId="1076"/>
          <ac:spMkLst>
            <pc:docMk/>
            <pc:sldMk cId="1969013212" sldId="348"/>
            <ac:spMk id="7" creationId="{B7AA4E05-FE91-4F6D-99CA-ABFB721A6BDF}"/>
          </ac:spMkLst>
        </pc:spChg>
        <pc:spChg chg="mod">
          <ac:chgData name="Hauernherm-Fronemann, Marita, ST-ZD" userId="6ee1bd2c-60db-48cb-9e94-b6ad0ce84278" providerId="ADAL" clId="{F075C339-189F-429B-AC32-8AC31D813110}" dt="2021-09-15T10:11:16.950" v="1530"/>
          <ac:spMkLst>
            <pc:docMk/>
            <pc:sldMk cId="1969013212" sldId="348"/>
            <ac:spMk id="11" creationId="{D5799864-9696-4FB9-B261-C30F818AF0B4}"/>
          </ac:spMkLst>
        </pc:spChg>
      </pc:sldChg>
      <pc:sldChg chg="addSp delSp modSp add mod addCm delCm modCm">
        <pc:chgData name="Hauernherm-Fronemann, Marita, ST-ZD" userId="6ee1bd2c-60db-48cb-9e94-b6ad0ce84278" providerId="ADAL" clId="{F075C339-189F-429B-AC32-8AC31D813110}" dt="2021-09-15T10:18:29.452" v="1597" actId="20577"/>
        <pc:sldMkLst>
          <pc:docMk/>
          <pc:sldMk cId="1679091916" sldId="349"/>
        </pc:sldMkLst>
        <pc:spChg chg="mod">
          <ac:chgData name="Hauernherm-Fronemann, Marita, ST-ZD" userId="6ee1bd2c-60db-48cb-9e94-b6ad0ce84278" providerId="ADAL" clId="{F075C339-189F-429B-AC32-8AC31D813110}" dt="2021-09-15T10:18:04.594" v="1595" actId="20577"/>
          <ac:spMkLst>
            <pc:docMk/>
            <pc:sldMk cId="1679091916" sldId="349"/>
            <ac:spMk id="2" creationId="{E22AC015-8957-4D60-ABF5-49B016AE9C82}"/>
          </ac:spMkLst>
        </pc:spChg>
        <pc:spChg chg="mod">
          <ac:chgData name="Hauernherm-Fronemann, Marita, ST-ZD" userId="6ee1bd2c-60db-48cb-9e94-b6ad0ce84278" providerId="ADAL" clId="{F075C339-189F-429B-AC32-8AC31D813110}" dt="2021-09-15T10:16:00.767" v="1561" actId="20577"/>
          <ac:spMkLst>
            <pc:docMk/>
            <pc:sldMk cId="1679091916" sldId="349"/>
            <ac:spMk id="11" creationId="{6585BF31-FB8D-4C05-8E3D-726B7494ED39}"/>
          </ac:spMkLst>
        </pc:spChg>
        <pc:spChg chg="add del mod">
          <ac:chgData name="Hauernherm-Fronemann, Marita, ST-ZD" userId="6ee1bd2c-60db-48cb-9e94-b6ad0ce84278" providerId="ADAL" clId="{F075C339-189F-429B-AC32-8AC31D813110}" dt="2021-09-15T10:18:29.452" v="1597" actId="20577"/>
          <ac:spMkLst>
            <pc:docMk/>
            <pc:sldMk cId="1679091916" sldId="349"/>
            <ac:spMk id="13" creationId="{BAF137A2-B0D0-486B-A29F-6B8DFC4385C9}"/>
          </ac:spMkLst>
        </pc:spChg>
        <pc:spChg chg="mod">
          <ac:chgData name="Hauernherm-Fronemann, Marita, ST-ZD" userId="6ee1bd2c-60db-48cb-9e94-b6ad0ce84278" providerId="ADAL" clId="{F075C339-189F-429B-AC32-8AC31D813110}" dt="2021-09-15T10:17:14.895" v="1581" actId="20577"/>
          <ac:spMkLst>
            <pc:docMk/>
            <pc:sldMk cId="1679091916" sldId="349"/>
            <ac:spMk id="14" creationId="{14F44484-4134-48AC-8604-BD52984B18F0}"/>
          </ac:spMkLst>
        </pc:spChg>
        <pc:spChg chg="mod">
          <ac:chgData name="Hauernherm-Fronemann, Marita, ST-ZD" userId="6ee1bd2c-60db-48cb-9e94-b6ad0ce84278" providerId="ADAL" clId="{F075C339-189F-429B-AC32-8AC31D813110}" dt="2021-09-15T10:17:41.154" v="1588" actId="6549"/>
          <ac:spMkLst>
            <pc:docMk/>
            <pc:sldMk cId="1679091916" sldId="349"/>
            <ac:spMk id="15" creationId="{0B8E42BE-534E-4AB9-B985-B44E23FFEDCF}"/>
          </ac:spMkLst>
        </pc:spChg>
        <pc:spChg chg="mod">
          <ac:chgData name="Hauernherm-Fronemann, Marita, ST-ZD" userId="6ee1bd2c-60db-48cb-9e94-b6ad0ce84278" providerId="ADAL" clId="{F075C339-189F-429B-AC32-8AC31D813110}" dt="2021-09-15T10:18:14.376" v="1596" actId="20577"/>
          <ac:spMkLst>
            <pc:docMk/>
            <pc:sldMk cId="1679091916" sldId="349"/>
            <ac:spMk id="16" creationId="{6DEFA914-ACFC-4BBD-BEED-424E5F9119CA}"/>
          </ac:spMkLst>
        </pc:spChg>
      </pc:sldChg>
      <pc:sldMasterChg chg="mod addSldLayout delSldLayout modSldLayout">
        <pc:chgData name="Hauernherm-Fronemann, Marita, ST-ZD" userId="6ee1bd2c-60db-48cb-9e94-b6ad0ce84278" providerId="ADAL" clId="{F075C339-189F-429B-AC32-8AC31D813110}" dt="2021-08-26T15:16:37.424" v="45" actId="6014"/>
        <pc:sldMasterMkLst>
          <pc:docMk/>
          <pc:sldMasterMk cId="3725676639" sldId="2147483679"/>
        </pc:sldMasterMkLst>
        <pc:sldLayoutChg chg="del">
          <pc:chgData name="Hauernherm-Fronemann, Marita, ST-ZD" userId="6ee1bd2c-60db-48cb-9e94-b6ad0ce84278" providerId="ADAL" clId="{F075C339-189F-429B-AC32-8AC31D813110}" dt="2021-08-26T15:04:26.820" v="5" actId="2696"/>
          <pc:sldLayoutMkLst>
            <pc:docMk/>
            <pc:sldMasterMk cId="3725676639" sldId="2147483679"/>
            <pc:sldLayoutMk cId="2805833374" sldId="2147483680"/>
          </pc:sldLayoutMkLst>
        </pc:sldLayoutChg>
        <pc:sldLayoutChg chg="delSp mod">
          <pc:chgData name="Hauernherm-Fronemann, Marita, ST-ZD" userId="6ee1bd2c-60db-48cb-9e94-b6ad0ce84278" providerId="ADAL" clId="{F075C339-189F-429B-AC32-8AC31D813110}" dt="2021-08-26T15:05:23.876" v="8" actId="478"/>
          <pc:sldLayoutMkLst>
            <pc:docMk/>
            <pc:sldMasterMk cId="3725676639" sldId="2147483679"/>
            <pc:sldLayoutMk cId="3103592857" sldId="2147483681"/>
          </pc:sldLayoutMkLst>
          <pc:spChg chg="del">
            <ac:chgData name="Hauernherm-Fronemann, Marita, ST-ZD" userId="6ee1bd2c-60db-48cb-9e94-b6ad0ce84278" providerId="ADAL" clId="{F075C339-189F-429B-AC32-8AC31D813110}" dt="2021-08-26T15:05:21.563" v="7" actId="478"/>
            <ac:spMkLst>
              <pc:docMk/>
              <pc:sldMasterMk cId="3725676639" sldId="2147483679"/>
              <pc:sldLayoutMk cId="3103592857" sldId="2147483681"/>
              <ac:spMk id="4" creationId="{714B052D-7EAA-4BAF-82E0-F4E2AB8C6C14}"/>
            </ac:spMkLst>
          </pc:spChg>
          <pc:spChg chg="del">
            <ac:chgData name="Hauernherm-Fronemann, Marita, ST-ZD" userId="6ee1bd2c-60db-48cb-9e94-b6ad0ce84278" providerId="ADAL" clId="{F075C339-189F-429B-AC32-8AC31D813110}" dt="2021-08-26T15:05:23.876" v="8" actId="478"/>
            <ac:spMkLst>
              <pc:docMk/>
              <pc:sldMasterMk cId="3725676639" sldId="2147483679"/>
              <pc:sldLayoutMk cId="3103592857" sldId="2147483681"/>
              <ac:spMk id="5" creationId="{74681481-4397-42DC-9D2A-382A6B74E2FC}"/>
            </ac:spMkLst>
          </pc:spChg>
        </pc:sldLayoutChg>
        <pc:sldLayoutChg chg="del">
          <pc:chgData name="Hauernherm-Fronemann, Marita, ST-ZD" userId="6ee1bd2c-60db-48cb-9e94-b6ad0ce84278" providerId="ADAL" clId="{F075C339-189F-429B-AC32-8AC31D813110}" dt="2021-08-26T15:05:31.523" v="9" actId="2696"/>
          <pc:sldLayoutMkLst>
            <pc:docMk/>
            <pc:sldMasterMk cId="3725676639" sldId="2147483679"/>
            <pc:sldLayoutMk cId="3996547866" sldId="2147483682"/>
          </pc:sldLayoutMkLst>
        </pc:sldLayoutChg>
        <pc:sldLayoutChg chg="del">
          <pc:chgData name="Hauernherm-Fronemann, Marita, ST-ZD" userId="6ee1bd2c-60db-48cb-9e94-b6ad0ce84278" providerId="ADAL" clId="{F075C339-189F-429B-AC32-8AC31D813110}" dt="2021-08-26T15:05:34.418" v="10" actId="2696"/>
          <pc:sldLayoutMkLst>
            <pc:docMk/>
            <pc:sldMasterMk cId="3725676639" sldId="2147483679"/>
            <pc:sldLayoutMk cId="3296762909" sldId="2147483683"/>
          </pc:sldLayoutMkLst>
        </pc:sldLayoutChg>
        <pc:sldLayoutChg chg="del">
          <pc:chgData name="Hauernherm-Fronemann, Marita, ST-ZD" userId="6ee1bd2c-60db-48cb-9e94-b6ad0ce84278" providerId="ADAL" clId="{F075C339-189F-429B-AC32-8AC31D813110}" dt="2021-08-26T15:05:35.143" v="11" actId="2696"/>
          <pc:sldLayoutMkLst>
            <pc:docMk/>
            <pc:sldMasterMk cId="3725676639" sldId="2147483679"/>
            <pc:sldLayoutMk cId="2036228835" sldId="2147483684"/>
          </pc:sldLayoutMkLst>
        </pc:sldLayoutChg>
        <pc:sldLayoutChg chg="del">
          <pc:chgData name="Hauernherm-Fronemann, Marita, ST-ZD" userId="6ee1bd2c-60db-48cb-9e94-b6ad0ce84278" providerId="ADAL" clId="{F075C339-189F-429B-AC32-8AC31D813110}" dt="2021-08-26T15:05:35.626" v="12" actId="2696"/>
          <pc:sldLayoutMkLst>
            <pc:docMk/>
            <pc:sldMasterMk cId="3725676639" sldId="2147483679"/>
            <pc:sldLayoutMk cId="2375376364" sldId="2147483685"/>
          </pc:sldLayoutMkLst>
        </pc:sldLayoutChg>
        <pc:sldLayoutChg chg="del">
          <pc:chgData name="Hauernherm-Fronemann, Marita, ST-ZD" userId="6ee1bd2c-60db-48cb-9e94-b6ad0ce84278" providerId="ADAL" clId="{F075C339-189F-429B-AC32-8AC31D813110}" dt="2021-08-26T15:05:36.164" v="13" actId="2696"/>
          <pc:sldLayoutMkLst>
            <pc:docMk/>
            <pc:sldMasterMk cId="3725676639" sldId="2147483679"/>
            <pc:sldLayoutMk cId="1605723565" sldId="2147483686"/>
          </pc:sldLayoutMkLst>
        </pc:sldLayoutChg>
        <pc:sldLayoutChg chg="del">
          <pc:chgData name="Hauernherm-Fronemann, Marita, ST-ZD" userId="6ee1bd2c-60db-48cb-9e94-b6ad0ce84278" providerId="ADAL" clId="{F075C339-189F-429B-AC32-8AC31D813110}" dt="2021-08-26T15:05:36.660" v="14" actId="2696"/>
          <pc:sldLayoutMkLst>
            <pc:docMk/>
            <pc:sldMasterMk cId="3725676639" sldId="2147483679"/>
            <pc:sldLayoutMk cId="2693061057" sldId="2147483687"/>
          </pc:sldLayoutMkLst>
        </pc:sldLayoutChg>
        <pc:sldLayoutChg chg="del">
          <pc:chgData name="Hauernherm-Fronemann, Marita, ST-ZD" userId="6ee1bd2c-60db-48cb-9e94-b6ad0ce84278" providerId="ADAL" clId="{F075C339-189F-429B-AC32-8AC31D813110}" dt="2021-08-26T15:05:36.905" v="15" actId="2696"/>
          <pc:sldLayoutMkLst>
            <pc:docMk/>
            <pc:sldMasterMk cId="3725676639" sldId="2147483679"/>
            <pc:sldLayoutMk cId="386771024" sldId="2147483688"/>
          </pc:sldLayoutMkLst>
        </pc:sldLayoutChg>
        <pc:sldLayoutChg chg="del">
          <pc:chgData name="Hauernherm-Fronemann, Marita, ST-ZD" userId="6ee1bd2c-60db-48cb-9e94-b6ad0ce84278" providerId="ADAL" clId="{F075C339-189F-429B-AC32-8AC31D813110}" dt="2021-08-26T15:05:37.130" v="16" actId="2696"/>
          <pc:sldLayoutMkLst>
            <pc:docMk/>
            <pc:sldMasterMk cId="3725676639" sldId="2147483679"/>
            <pc:sldLayoutMk cId="3032883906" sldId="2147483689"/>
          </pc:sldLayoutMkLst>
        </pc:sldLayoutChg>
        <pc:sldLayoutChg chg="del">
          <pc:chgData name="Hauernherm-Fronemann, Marita, ST-ZD" userId="6ee1bd2c-60db-48cb-9e94-b6ad0ce84278" providerId="ADAL" clId="{F075C339-189F-429B-AC32-8AC31D813110}" dt="2021-08-26T15:05:37.347" v="17" actId="2696"/>
          <pc:sldLayoutMkLst>
            <pc:docMk/>
            <pc:sldMasterMk cId="3725676639" sldId="2147483679"/>
            <pc:sldLayoutMk cId="3578734546" sldId="2147483690"/>
          </pc:sldLayoutMkLst>
        </pc:sldLayoutChg>
        <pc:sldLayoutChg chg="delSp new del mod">
          <pc:chgData name="Hauernherm-Fronemann, Marita, ST-ZD" userId="6ee1bd2c-60db-48cb-9e94-b6ad0ce84278" providerId="ADAL" clId="{F075C339-189F-429B-AC32-8AC31D813110}" dt="2021-08-26T15:05:39.690" v="18" actId="2696"/>
          <pc:sldLayoutMkLst>
            <pc:docMk/>
            <pc:sldMasterMk cId="3725676639" sldId="2147483679"/>
            <pc:sldLayoutMk cId="702794089" sldId="2147483692"/>
          </pc:sldLayoutMkLst>
          <pc:spChg chg="del">
            <ac:chgData name="Hauernherm-Fronemann, Marita, ST-ZD" userId="6ee1bd2c-60db-48cb-9e94-b6ad0ce84278" providerId="ADAL" clId="{F075C339-189F-429B-AC32-8AC31D813110}" dt="2021-08-26T15:03:34.577" v="1" actId="478"/>
            <ac:spMkLst>
              <pc:docMk/>
              <pc:sldMasterMk cId="3725676639" sldId="2147483679"/>
              <pc:sldLayoutMk cId="702794089" sldId="2147483692"/>
              <ac:spMk id="3" creationId="{16BE9219-9907-475D-A4E8-F47CE02D2BB8}"/>
            </ac:spMkLst>
          </pc:spChg>
          <pc:spChg chg="del">
            <ac:chgData name="Hauernherm-Fronemann, Marita, ST-ZD" userId="6ee1bd2c-60db-48cb-9e94-b6ad0ce84278" providerId="ADAL" clId="{F075C339-189F-429B-AC32-8AC31D813110}" dt="2021-08-26T15:03:37.471" v="2" actId="478"/>
            <ac:spMkLst>
              <pc:docMk/>
              <pc:sldMasterMk cId="3725676639" sldId="2147483679"/>
              <pc:sldLayoutMk cId="702794089" sldId="2147483692"/>
              <ac:spMk id="4" creationId="{840F817B-B4A0-4BF5-A7D7-8B502E262263}"/>
            </ac:spMkLst>
          </pc:spChg>
        </pc:sldLayoutChg>
        <pc:sldLayoutChg chg="new del mod">
          <pc:chgData name="Hauernherm-Fronemann, Marita, ST-ZD" userId="6ee1bd2c-60db-48cb-9e94-b6ad0ce84278" providerId="ADAL" clId="{F075C339-189F-429B-AC32-8AC31D813110}" dt="2021-08-26T15:12:45.638" v="30" actId="2696"/>
          <pc:sldLayoutMkLst>
            <pc:docMk/>
            <pc:sldMasterMk cId="3725676639" sldId="2147483679"/>
            <pc:sldLayoutMk cId="3661431910" sldId="2147483692"/>
          </pc:sldLayoutMkLst>
        </pc:sldLayoutChg>
      </pc:sldMasterChg>
      <pc:sldMasterChg chg="addSp new del mod addSldLayout delSldLayout modSldLayout">
        <pc:chgData name="Hauernherm-Fronemann, Marita, ST-ZD" userId="6ee1bd2c-60db-48cb-9e94-b6ad0ce84278" providerId="ADAL" clId="{F075C339-189F-429B-AC32-8AC31D813110}" dt="2021-08-26T15:08:42.760" v="24" actId="6938"/>
        <pc:sldMasterMkLst>
          <pc:docMk/>
          <pc:sldMasterMk cId="189830568" sldId="2147483692"/>
        </pc:sldMasterMkLst>
        <pc:spChg chg="add">
          <ac:chgData name="Hauernherm-Fronemann, Marita, ST-ZD" userId="6ee1bd2c-60db-48cb-9e94-b6ad0ce84278" providerId="ADAL" clId="{F075C339-189F-429B-AC32-8AC31D813110}" dt="2021-08-26T15:08:41.173" v="23"/>
          <ac:spMkLst>
            <pc:docMk/>
            <pc:sldMasterMk cId="189830568" sldId="2147483692"/>
            <ac:spMk id="4" creationId="{97C5583F-FE88-4D16-AAB6-46CBB919BCEF}"/>
          </ac:spMkLst>
        </pc:spChg>
        <pc:spChg chg="add">
          <ac:chgData name="Hauernherm-Fronemann, Marita, ST-ZD" userId="6ee1bd2c-60db-48cb-9e94-b6ad0ce84278" providerId="ADAL" clId="{F075C339-189F-429B-AC32-8AC31D813110}" dt="2021-08-26T15:08:41.173" v="23"/>
          <ac:spMkLst>
            <pc:docMk/>
            <pc:sldMasterMk cId="189830568" sldId="2147483692"/>
            <ac:spMk id="5" creationId="{7E49FB02-1917-4AD2-A227-B20E95A80AFE}"/>
          </ac:spMkLst>
        </pc:sp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211463354" sldId="2147483693"/>
          </pc:sldLayoutMkLst>
          <pc:spChg chg="mod">
            <ac:chgData name="Hauernherm-Fronemann, Marita, ST-ZD" userId="6ee1bd2c-60db-48cb-9e94-b6ad0ce84278" providerId="ADAL" clId="{F075C339-189F-429B-AC32-8AC31D813110}" dt="2021-08-26T15:08:41.173" v="23"/>
            <ac:spMkLst>
              <pc:docMk/>
              <pc:sldMasterMk cId="189830568" sldId="2147483692"/>
              <pc:sldLayoutMk cId="211463354" sldId="2147483693"/>
              <ac:spMk id="4" creationId="{D4D9B643-3376-4E08-94F2-F42CC7759544}"/>
            </ac:spMkLst>
          </pc:spChg>
          <pc:spChg chg="mod">
            <ac:chgData name="Hauernherm-Fronemann, Marita, ST-ZD" userId="6ee1bd2c-60db-48cb-9e94-b6ad0ce84278" providerId="ADAL" clId="{F075C339-189F-429B-AC32-8AC31D813110}" dt="2021-08-26T15:08:41.173" v="23"/>
            <ac:spMkLst>
              <pc:docMk/>
              <pc:sldMasterMk cId="189830568" sldId="2147483692"/>
              <pc:sldLayoutMk cId="211463354" sldId="2147483693"/>
              <ac:spMk id="5" creationId="{0202E6B4-866C-4A66-A61C-AA79323C96D9}"/>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452134832" sldId="2147483694"/>
          </pc:sldLayoutMkLst>
          <pc:spChg chg="mod">
            <ac:chgData name="Hauernherm-Fronemann, Marita, ST-ZD" userId="6ee1bd2c-60db-48cb-9e94-b6ad0ce84278" providerId="ADAL" clId="{F075C339-189F-429B-AC32-8AC31D813110}" dt="2021-08-26T15:08:41.173" v="23"/>
            <ac:spMkLst>
              <pc:docMk/>
              <pc:sldMasterMk cId="189830568" sldId="2147483692"/>
              <pc:sldLayoutMk cId="452134832" sldId="2147483694"/>
              <ac:spMk id="4" creationId="{FD918F8F-D32B-43AD-AF4E-FA364EBB03DB}"/>
            </ac:spMkLst>
          </pc:spChg>
          <pc:spChg chg="mod">
            <ac:chgData name="Hauernherm-Fronemann, Marita, ST-ZD" userId="6ee1bd2c-60db-48cb-9e94-b6ad0ce84278" providerId="ADAL" clId="{F075C339-189F-429B-AC32-8AC31D813110}" dt="2021-08-26T15:08:41.173" v="23"/>
            <ac:spMkLst>
              <pc:docMk/>
              <pc:sldMasterMk cId="189830568" sldId="2147483692"/>
              <pc:sldLayoutMk cId="452134832" sldId="2147483694"/>
              <ac:spMk id="5" creationId="{9CE89701-1019-4429-B234-A75378D33E3E}"/>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555067613" sldId="2147483695"/>
          </pc:sldLayoutMkLst>
          <pc:spChg chg="mod">
            <ac:chgData name="Hauernherm-Fronemann, Marita, ST-ZD" userId="6ee1bd2c-60db-48cb-9e94-b6ad0ce84278" providerId="ADAL" clId="{F075C339-189F-429B-AC32-8AC31D813110}" dt="2021-08-26T15:08:41.173" v="23"/>
            <ac:spMkLst>
              <pc:docMk/>
              <pc:sldMasterMk cId="189830568" sldId="2147483692"/>
              <pc:sldLayoutMk cId="555067613" sldId="2147483695"/>
              <ac:spMk id="4" creationId="{9DA72D34-3BC8-4EA7-8B28-F1FFB145D800}"/>
            </ac:spMkLst>
          </pc:spChg>
          <pc:spChg chg="mod">
            <ac:chgData name="Hauernherm-Fronemann, Marita, ST-ZD" userId="6ee1bd2c-60db-48cb-9e94-b6ad0ce84278" providerId="ADAL" clId="{F075C339-189F-429B-AC32-8AC31D813110}" dt="2021-08-26T15:08:41.173" v="23"/>
            <ac:spMkLst>
              <pc:docMk/>
              <pc:sldMasterMk cId="189830568" sldId="2147483692"/>
              <pc:sldLayoutMk cId="555067613" sldId="2147483695"/>
              <ac:spMk id="5" creationId="{610755B9-40FF-4130-9AC4-D17CB3CCA9EF}"/>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2470442664" sldId="2147483696"/>
          </pc:sldLayoutMkLst>
          <pc:spChg chg="mod">
            <ac:chgData name="Hauernherm-Fronemann, Marita, ST-ZD" userId="6ee1bd2c-60db-48cb-9e94-b6ad0ce84278" providerId="ADAL" clId="{F075C339-189F-429B-AC32-8AC31D813110}" dt="2021-08-26T15:08:41.173" v="23"/>
            <ac:spMkLst>
              <pc:docMk/>
              <pc:sldMasterMk cId="189830568" sldId="2147483692"/>
              <pc:sldLayoutMk cId="2470442664" sldId="2147483696"/>
              <ac:spMk id="5" creationId="{BD8FDC9C-A466-4401-BBA9-8D3FA7436B65}"/>
            </ac:spMkLst>
          </pc:spChg>
          <pc:spChg chg="mod">
            <ac:chgData name="Hauernherm-Fronemann, Marita, ST-ZD" userId="6ee1bd2c-60db-48cb-9e94-b6ad0ce84278" providerId="ADAL" clId="{F075C339-189F-429B-AC32-8AC31D813110}" dt="2021-08-26T15:08:41.173" v="23"/>
            <ac:spMkLst>
              <pc:docMk/>
              <pc:sldMasterMk cId="189830568" sldId="2147483692"/>
              <pc:sldLayoutMk cId="2470442664" sldId="2147483696"/>
              <ac:spMk id="6" creationId="{30BF26CF-F77F-4775-869D-84E057C2ECAB}"/>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913145032" sldId="2147483697"/>
          </pc:sldLayoutMkLst>
          <pc:spChg chg="mod">
            <ac:chgData name="Hauernherm-Fronemann, Marita, ST-ZD" userId="6ee1bd2c-60db-48cb-9e94-b6ad0ce84278" providerId="ADAL" clId="{F075C339-189F-429B-AC32-8AC31D813110}" dt="2021-08-26T15:08:41.173" v="23"/>
            <ac:spMkLst>
              <pc:docMk/>
              <pc:sldMasterMk cId="189830568" sldId="2147483692"/>
              <pc:sldLayoutMk cId="913145032" sldId="2147483697"/>
              <ac:spMk id="7" creationId="{C67A9FF9-4E5D-4FA7-A26D-D1C38F72E4A2}"/>
            </ac:spMkLst>
          </pc:spChg>
          <pc:spChg chg="mod">
            <ac:chgData name="Hauernherm-Fronemann, Marita, ST-ZD" userId="6ee1bd2c-60db-48cb-9e94-b6ad0ce84278" providerId="ADAL" clId="{F075C339-189F-429B-AC32-8AC31D813110}" dt="2021-08-26T15:08:41.173" v="23"/>
            <ac:spMkLst>
              <pc:docMk/>
              <pc:sldMasterMk cId="189830568" sldId="2147483692"/>
              <pc:sldLayoutMk cId="913145032" sldId="2147483697"/>
              <ac:spMk id="8" creationId="{0AEB000F-875E-4910-933F-D690227B026C}"/>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853571339" sldId="2147483698"/>
          </pc:sldLayoutMkLst>
          <pc:spChg chg="mod">
            <ac:chgData name="Hauernherm-Fronemann, Marita, ST-ZD" userId="6ee1bd2c-60db-48cb-9e94-b6ad0ce84278" providerId="ADAL" clId="{F075C339-189F-429B-AC32-8AC31D813110}" dt="2021-08-26T15:08:41.173" v="23"/>
            <ac:spMkLst>
              <pc:docMk/>
              <pc:sldMasterMk cId="189830568" sldId="2147483692"/>
              <pc:sldLayoutMk cId="853571339" sldId="2147483698"/>
              <ac:spMk id="3" creationId="{3EA9BF53-490D-440E-A0CC-D33329FB38EF}"/>
            </ac:spMkLst>
          </pc:spChg>
          <pc:spChg chg="mod">
            <ac:chgData name="Hauernherm-Fronemann, Marita, ST-ZD" userId="6ee1bd2c-60db-48cb-9e94-b6ad0ce84278" providerId="ADAL" clId="{F075C339-189F-429B-AC32-8AC31D813110}" dt="2021-08-26T15:08:41.173" v="23"/>
            <ac:spMkLst>
              <pc:docMk/>
              <pc:sldMasterMk cId="189830568" sldId="2147483692"/>
              <pc:sldLayoutMk cId="853571339" sldId="2147483698"/>
              <ac:spMk id="4" creationId="{928E3E2D-162E-4A84-8C31-123F36F4DD7E}"/>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1827258586" sldId="2147483699"/>
          </pc:sldLayoutMkLst>
          <pc:spChg chg="mod">
            <ac:chgData name="Hauernherm-Fronemann, Marita, ST-ZD" userId="6ee1bd2c-60db-48cb-9e94-b6ad0ce84278" providerId="ADAL" clId="{F075C339-189F-429B-AC32-8AC31D813110}" dt="2021-08-26T15:08:41.173" v="23"/>
            <ac:spMkLst>
              <pc:docMk/>
              <pc:sldMasterMk cId="189830568" sldId="2147483692"/>
              <pc:sldLayoutMk cId="1827258586" sldId="2147483699"/>
              <ac:spMk id="2" creationId="{81D424BC-FC60-45DF-A97B-136CBAB2CE5F}"/>
            </ac:spMkLst>
          </pc:spChg>
          <pc:spChg chg="mod">
            <ac:chgData name="Hauernherm-Fronemann, Marita, ST-ZD" userId="6ee1bd2c-60db-48cb-9e94-b6ad0ce84278" providerId="ADAL" clId="{F075C339-189F-429B-AC32-8AC31D813110}" dt="2021-08-26T15:08:41.173" v="23"/>
            <ac:spMkLst>
              <pc:docMk/>
              <pc:sldMasterMk cId="189830568" sldId="2147483692"/>
              <pc:sldLayoutMk cId="1827258586" sldId="2147483699"/>
              <ac:spMk id="3" creationId="{493E1457-5B0F-48A2-9BBB-2AB07374DDB5}"/>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361978185" sldId="2147483700"/>
          </pc:sldLayoutMkLst>
          <pc:spChg chg="mod">
            <ac:chgData name="Hauernherm-Fronemann, Marita, ST-ZD" userId="6ee1bd2c-60db-48cb-9e94-b6ad0ce84278" providerId="ADAL" clId="{F075C339-189F-429B-AC32-8AC31D813110}" dt="2021-08-26T15:08:41.173" v="23"/>
            <ac:spMkLst>
              <pc:docMk/>
              <pc:sldMasterMk cId="189830568" sldId="2147483692"/>
              <pc:sldLayoutMk cId="361978185" sldId="2147483700"/>
              <ac:spMk id="5" creationId="{834214FD-0719-4444-83AF-C2D4EEE0BCF6}"/>
            </ac:spMkLst>
          </pc:spChg>
          <pc:spChg chg="mod">
            <ac:chgData name="Hauernherm-Fronemann, Marita, ST-ZD" userId="6ee1bd2c-60db-48cb-9e94-b6ad0ce84278" providerId="ADAL" clId="{F075C339-189F-429B-AC32-8AC31D813110}" dt="2021-08-26T15:08:41.173" v="23"/>
            <ac:spMkLst>
              <pc:docMk/>
              <pc:sldMasterMk cId="189830568" sldId="2147483692"/>
              <pc:sldLayoutMk cId="361978185" sldId="2147483700"/>
              <ac:spMk id="6" creationId="{0A285D5F-F097-49E6-8EFE-2EB0CE75A277}"/>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3401335559" sldId="2147483701"/>
          </pc:sldLayoutMkLst>
          <pc:spChg chg="mod">
            <ac:chgData name="Hauernherm-Fronemann, Marita, ST-ZD" userId="6ee1bd2c-60db-48cb-9e94-b6ad0ce84278" providerId="ADAL" clId="{F075C339-189F-429B-AC32-8AC31D813110}" dt="2021-08-26T15:08:41.173" v="23"/>
            <ac:spMkLst>
              <pc:docMk/>
              <pc:sldMasterMk cId="189830568" sldId="2147483692"/>
              <pc:sldLayoutMk cId="3401335559" sldId="2147483701"/>
              <ac:spMk id="5" creationId="{B28B0985-1AB1-4857-AC6C-CA6D0BCEAD5A}"/>
            </ac:spMkLst>
          </pc:spChg>
          <pc:spChg chg="mod">
            <ac:chgData name="Hauernherm-Fronemann, Marita, ST-ZD" userId="6ee1bd2c-60db-48cb-9e94-b6ad0ce84278" providerId="ADAL" clId="{F075C339-189F-429B-AC32-8AC31D813110}" dt="2021-08-26T15:08:41.173" v="23"/>
            <ac:spMkLst>
              <pc:docMk/>
              <pc:sldMasterMk cId="189830568" sldId="2147483692"/>
              <pc:sldLayoutMk cId="3401335559" sldId="2147483701"/>
              <ac:spMk id="6" creationId="{56A103B6-489C-477F-8240-EDEB17BBFB06}"/>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2934461292" sldId="2147483702"/>
          </pc:sldLayoutMkLst>
          <pc:spChg chg="mod">
            <ac:chgData name="Hauernherm-Fronemann, Marita, ST-ZD" userId="6ee1bd2c-60db-48cb-9e94-b6ad0ce84278" providerId="ADAL" clId="{F075C339-189F-429B-AC32-8AC31D813110}" dt="2021-08-26T15:08:41.173" v="23"/>
            <ac:spMkLst>
              <pc:docMk/>
              <pc:sldMasterMk cId="189830568" sldId="2147483692"/>
              <pc:sldLayoutMk cId="2934461292" sldId="2147483702"/>
              <ac:spMk id="4" creationId="{A3B256D4-E822-4D96-AF2F-1D050A6F7A12}"/>
            </ac:spMkLst>
          </pc:spChg>
          <pc:spChg chg="mod">
            <ac:chgData name="Hauernherm-Fronemann, Marita, ST-ZD" userId="6ee1bd2c-60db-48cb-9e94-b6ad0ce84278" providerId="ADAL" clId="{F075C339-189F-429B-AC32-8AC31D813110}" dt="2021-08-26T15:08:41.173" v="23"/>
            <ac:spMkLst>
              <pc:docMk/>
              <pc:sldMasterMk cId="189830568" sldId="2147483692"/>
              <pc:sldLayoutMk cId="2934461292" sldId="2147483702"/>
              <ac:spMk id="5" creationId="{88F91DEE-99B4-4080-B5A7-BF9A5372E587}"/>
            </ac:spMkLst>
          </pc:spChg>
        </pc:sldLayoutChg>
        <pc:sldLayoutChg chg="modSp new del replId">
          <pc:chgData name="Hauernherm-Fronemann, Marita, ST-ZD" userId="6ee1bd2c-60db-48cb-9e94-b6ad0ce84278" providerId="ADAL" clId="{F075C339-189F-429B-AC32-8AC31D813110}" dt="2021-08-26T15:08:42.760" v="24" actId="6938"/>
          <pc:sldLayoutMkLst>
            <pc:docMk/>
            <pc:sldMasterMk cId="189830568" sldId="2147483692"/>
            <pc:sldLayoutMk cId="2309450600" sldId="2147483703"/>
          </pc:sldLayoutMkLst>
          <pc:spChg chg="mod">
            <ac:chgData name="Hauernherm-Fronemann, Marita, ST-ZD" userId="6ee1bd2c-60db-48cb-9e94-b6ad0ce84278" providerId="ADAL" clId="{F075C339-189F-429B-AC32-8AC31D813110}" dt="2021-08-26T15:08:41.173" v="23"/>
            <ac:spMkLst>
              <pc:docMk/>
              <pc:sldMasterMk cId="189830568" sldId="2147483692"/>
              <pc:sldLayoutMk cId="2309450600" sldId="2147483703"/>
              <ac:spMk id="4" creationId="{EE7C8457-EE84-43C3-8D7E-1D4488CDA972}"/>
            </ac:spMkLst>
          </pc:spChg>
          <pc:spChg chg="mod">
            <ac:chgData name="Hauernherm-Fronemann, Marita, ST-ZD" userId="6ee1bd2c-60db-48cb-9e94-b6ad0ce84278" providerId="ADAL" clId="{F075C339-189F-429B-AC32-8AC31D813110}" dt="2021-08-26T15:08:41.173" v="23"/>
            <ac:spMkLst>
              <pc:docMk/>
              <pc:sldMasterMk cId="189830568" sldId="2147483692"/>
              <pc:sldLayoutMk cId="2309450600" sldId="2147483703"/>
              <ac:spMk id="5" creationId="{FB25A694-C859-4714-95D1-1B7C39459E32}"/>
            </ac:spMkLst>
          </pc:spChg>
        </pc:sldLayoutChg>
      </pc:sldMasterChg>
      <pc:sldMasterChg chg="new mod addSldLayout modSldLayout">
        <pc:chgData name="Hauernherm-Fronemann, Marita, ST-ZD" userId="6ee1bd2c-60db-48cb-9e94-b6ad0ce84278" providerId="ADAL" clId="{F075C339-189F-429B-AC32-8AC31D813110}" dt="2021-08-26T15:19:37.078" v="48" actId="6549"/>
        <pc:sldMasterMkLst>
          <pc:docMk/>
          <pc:sldMasterMk cId="4004526737" sldId="2147483692"/>
        </pc:sldMasterMkLst>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3361265598" sldId="2147483693"/>
          </pc:sldLayoutMkLst>
        </pc:sldLayoutChg>
        <pc:sldLayoutChg chg="modSp new mod replId">
          <pc:chgData name="Hauernherm-Fronemann, Marita, ST-ZD" userId="6ee1bd2c-60db-48cb-9e94-b6ad0ce84278" providerId="ADAL" clId="{F075C339-189F-429B-AC32-8AC31D813110}" dt="2021-08-26T15:19:37.078" v="48" actId="6549"/>
          <pc:sldLayoutMkLst>
            <pc:docMk/>
            <pc:sldMasterMk cId="4004526737" sldId="2147483692"/>
            <pc:sldLayoutMk cId="3266439799" sldId="2147483694"/>
          </pc:sldLayoutMkLst>
          <pc:spChg chg="mod">
            <ac:chgData name="Hauernherm-Fronemann, Marita, ST-ZD" userId="6ee1bd2c-60db-48cb-9e94-b6ad0ce84278" providerId="ADAL" clId="{F075C339-189F-429B-AC32-8AC31D813110}" dt="2021-08-26T15:19:37.078" v="48" actId="6549"/>
            <ac:spMkLst>
              <pc:docMk/>
              <pc:sldMasterMk cId="4004526737" sldId="2147483692"/>
              <pc:sldLayoutMk cId="3266439799" sldId="2147483694"/>
              <ac:spMk id="4" creationId="{65CB4BE3-92FF-4AE7-AA78-8F933DD7AAA1}"/>
            </ac:spMkLst>
          </pc:spChg>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4227265244" sldId="2147483695"/>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3805244564" sldId="2147483696"/>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1239166776" sldId="2147483697"/>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1057994454" sldId="2147483698"/>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1894732816" sldId="2147483699"/>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379373233" sldId="2147483700"/>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1226334194" sldId="2147483701"/>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1672030496" sldId="2147483702"/>
          </pc:sldLayoutMkLst>
        </pc:sldLayoutChg>
        <pc:sldLayoutChg chg="new replId">
          <pc:chgData name="Hauernherm-Fronemann, Marita, ST-ZD" userId="6ee1bd2c-60db-48cb-9e94-b6ad0ce84278" providerId="ADAL" clId="{F075C339-189F-429B-AC32-8AC31D813110}" dt="2021-08-26T15:17:45.885" v="46" actId="6938"/>
          <pc:sldLayoutMkLst>
            <pc:docMk/>
            <pc:sldMasterMk cId="4004526737" sldId="2147483692"/>
            <pc:sldLayoutMk cId="2217002612" sldId="2147483703"/>
          </pc:sldLayoutMkLst>
        </pc:sldLayoutChg>
      </pc:sldMasterChg>
      <pc:sldMasterChg chg="new del mod addSldLayout delSldLayout modSldLayout">
        <pc:chgData name="Hauernherm-Fronemann, Marita, ST-ZD" userId="6ee1bd2c-60db-48cb-9e94-b6ad0ce84278" providerId="ADAL" clId="{F075C339-189F-429B-AC32-8AC31D813110}" dt="2021-08-26T15:12:55.390" v="42" actId="2696"/>
        <pc:sldMasterMkLst>
          <pc:docMk/>
          <pc:sldMasterMk cId="96867246" sldId="2147483693"/>
        </pc:sldMasterMkLst>
        <pc:sldLayoutChg chg="new del replId">
          <pc:chgData name="Hauernherm-Fronemann, Marita, ST-ZD" userId="6ee1bd2c-60db-48cb-9e94-b6ad0ce84278" providerId="ADAL" clId="{F075C339-189F-429B-AC32-8AC31D813110}" dt="2021-08-26T15:12:55.360" v="31" actId="2696"/>
          <pc:sldLayoutMkLst>
            <pc:docMk/>
            <pc:sldMasterMk cId="96867246" sldId="2147483693"/>
            <pc:sldLayoutMk cId="3522916929" sldId="2147483694"/>
          </pc:sldLayoutMkLst>
        </pc:sldLayoutChg>
        <pc:sldLayoutChg chg="new del replId">
          <pc:chgData name="Hauernherm-Fronemann, Marita, ST-ZD" userId="6ee1bd2c-60db-48cb-9e94-b6ad0ce84278" providerId="ADAL" clId="{F075C339-189F-429B-AC32-8AC31D813110}" dt="2021-08-26T15:12:55.363" v="32" actId="2696"/>
          <pc:sldLayoutMkLst>
            <pc:docMk/>
            <pc:sldMasterMk cId="96867246" sldId="2147483693"/>
            <pc:sldLayoutMk cId="4112127032" sldId="2147483695"/>
          </pc:sldLayoutMkLst>
        </pc:sldLayoutChg>
        <pc:sldLayoutChg chg="new del replId">
          <pc:chgData name="Hauernherm-Fronemann, Marita, ST-ZD" userId="6ee1bd2c-60db-48cb-9e94-b6ad0ce84278" providerId="ADAL" clId="{F075C339-189F-429B-AC32-8AC31D813110}" dt="2021-08-26T15:12:55.366" v="33" actId="2696"/>
          <pc:sldLayoutMkLst>
            <pc:docMk/>
            <pc:sldMasterMk cId="96867246" sldId="2147483693"/>
            <pc:sldLayoutMk cId="1290585581" sldId="2147483696"/>
          </pc:sldLayoutMkLst>
        </pc:sldLayoutChg>
        <pc:sldLayoutChg chg="new del replId">
          <pc:chgData name="Hauernherm-Fronemann, Marita, ST-ZD" userId="6ee1bd2c-60db-48cb-9e94-b6ad0ce84278" providerId="ADAL" clId="{F075C339-189F-429B-AC32-8AC31D813110}" dt="2021-08-26T15:12:55.369" v="34" actId="2696"/>
          <pc:sldLayoutMkLst>
            <pc:docMk/>
            <pc:sldMasterMk cId="96867246" sldId="2147483693"/>
            <pc:sldLayoutMk cId="2444848239" sldId="2147483697"/>
          </pc:sldLayoutMkLst>
        </pc:sldLayoutChg>
        <pc:sldLayoutChg chg="new del replId">
          <pc:chgData name="Hauernherm-Fronemann, Marita, ST-ZD" userId="6ee1bd2c-60db-48cb-9e94-b6ad0ce84278" providerId="ADAL" clId="{F075C339-189F-429B-AC32-8AC31D813110}" dt="2021-08-26T15:12:55.371" v="35" actId="2696"/>
          <pc:sldLayoutMkLst>
            <pc:docMk/>
            <pc:sldMasterMk cId="96867246" sldId="2147483693"/>
            <pc:sldLayoutMk cId="997184352" sldId="2147483698"/>
          </pc:sldLayoutMkLst>
        </pc:sldLayoutChg>
        <pc:sldLayoutChg chg="new del replId">
          <pc:chgData name="Hauernherm-Fronemann, Marita, ST-ZD" userId="6ee1bd2c-60db-48cb-9e94-b6ad0ce84278" providerId="ADAL" clId="{F075C339-189F-429B-AC32-8AC31D813110}" dt="2021-08-26T15:12:55.374" v="36" actId="2696"/>
          <pc:sldLayoutMkLst>
            <pc:docMk/>
            <pc:sldMasterMk cId="96867246" sldId="2147483693"/>
            <pc:sldLayoutMk cId="1044958448" sldId="2147483699"/>
          </pc:sldLayoutMkLst>
        </pc:sldLayoutChg>
        <pc:sldLayoutChg chg="delSp new del mod replId">
          <pc:chgData name="Hauernherm-Fronemann, Marita, ST-ZD" userId="6ee1bd2c-60db-48cb-9e94-b6ad0ce84278" providerId="ADAL" clId="{F075C339-189F-429B-AC32-8AC31D813110}" dt="2021-08-26T15:12:55.375" v="37" actId="2696"/>
          <pc:sldLayoutMkLst>
            <pc:docMk/>
            <pc:sldMasterMk cId="96867246" sldId="2147483693"/>
            <pc:sldLayoutMk cId="3764346316" sldId="2147483700"/>
          </pc:sldLayoutMkLst>
          <pc:spChg chg="del">
            <ac:chgData name="Hauernherm-Fronemann, Marita, ST-ZD" userId="6ee1bd2c-60db-48cb-9e94-b6ad0ce84278" providerId="ADAL" clId="{F075C339-189F-429B-AC32-8AC31D813110}" dt="2021-08-26T15:11:01.024" v="27" actId="478"/>
            <ac:spMkLst>
              <pc:docMk/>
              <pc:sldMasterMk cId="96867246" sldId="2147483693"/>
              <pc:sldLayoutMk cId="3764346316" sldId="2147483700"/>
              <ac:spMk id="2" creationId="{EE27598F-5E7E-4FD9-87C9-A5A88DF2921C}"/>
            </ac:spMkLst>
          </pc:spChg>
          <pc:spChg chg="del">
            <ac:chgData name="Hauernherm-Fronemann, Marita, ST-ZD" userId="6ee1bd2c-60db-48cb-9e94-b6ad0ce84278" providerId="ADAL" clId="{F075C339-189F-429B-AC32-8AC31D813110}" dt="2021-08-26T15:11:02.565" v="28" actId="478"/>
            <ac:spMkLst>
              <pc:docMk/>
              <pc:sldMasterMk cId="96867246" sldId="2147483693"/>
              <pc:sldLayoutMk cId="3764346316" sldId="2147483700"/>
              <ac:spMk id="3" creationId="{1EAC9A42-5908-4342-AA83-7C46597B7E65}"/>
            </ac:spMkLst>
          </pc:spChg>
        </pc:sldLayoutChg>
        <pc:sldLayoutChg chg="new del replId">
          <pc:chgData name="Hauernherm-Fronemann, Marita, ST-ZD" userId="6ee1bd2c-60db-48cb-9e94-b6ad0ce84278" providerId="ADAL" clId="{F075C339-189F-429B-AC32-8AC31D813110}" dt="2021-08-26T15:12:55.378" v="38" actId="2696"/>
          <pc:sldLayoutMkLst>
            <pc:docMk/>
            <pc:sldMasterMk cId="96867246" sldId="2147483693"/>
            <pc:sldLayoutMk cId="3823687631" sldId="2147483701"/>
          </pc:sldLayoutMkLst>
        </pc:sldLayoutChg>
        <pc:sldLayoutChg chg="new del replId">
          <pc:chgData name="Hauernherm-Fronemann, Marita, ST-ZD" userId="6ee1bd2c-60db-48cb-9e94-b6ad0ce84278" providerId="ADAL" clId="{F075C339-189F-429B-AC32-8AC31D813110}" dt="2021-08-26T15:12:55.380" v="39" actId="2696"/>
          <pc:sldLayoutMkLst>
            <pc:docMk/>
            <pc:sldMasterMk cId="96867246" sldId="2147483693"/>
            <pc:sldLayoutMk cId="2462892239" sldId="2147483702"/>
          </pc:sldLayoutMkLst>
        </pc:sldLayoutChg>
        <pc:sldLayoutChg chg="new del replId">
          <pc:chgData name="Hauernherm-Fronemann, Marita, ST-ZD" userId="6ee1bd2c-60db-48cb-9e94-b6ad0ce84278" providerId="ADAL" clId="{F075C339-189F-429B-AC32-8AC31D813110}" dt="2021-08-26T15:12:55.383" v="40" actId="2696"/>
          <pc:sldLayoutMkLst>
            <pc:docMk/>
            <pc:sldMasterMk cId="96867246" sldId="2147483693"/>
            <pc:sldLayoutMk cId="1424642656" sldId="2147483703"/>
          </pc:sldLayoutMkLst>
        </pc:sldLayoutChg>
        <pc:sldLayoutChg chg="new del replId">
          <pc:chgData name="Hauernherm-Fronemann, Marita, ST-ZD" userId="6ee1bd2c-60db-48cb-9e94-b6ad0ce84278" providerId="ADAL" clId="{F075C339-189F-429B-AC32-8AC31D813110}" dt="2021-08-26T15:12:55.388" v="41" actId="2696"/>
          <pc:sldLayoutMkLst>
            <pc:docMk/>
            <pc:sldMasterMk cId="96867246" sldId="2147483693"/>
            <pc:sldLayoutMk cId="230215784" sldId="2147483704"/>
          </pc:sldLayoutMkLst>
        </pc:sldLayoutChg>
      </pc:sldMasterChg>
    </pc:docChg>
  </pc:docChgLst>
  <pc:docChgLst>
    <pc:chgData name="Hauernherm-Fronemann, Marita, ST-ZD" userId="6ee1bd2c-60db-48cb-9e94-b6ad0ce84278" providerId="ADAL" clId="{D3D21C66-C152-42C3-A165-FACB4DF34527}"/>
    <pc:docChg chg="undo custSel delSld modSld">
      <pc:chgData name="Hauernherm-Fronemann, Marita, ST-ZD" userId="6ee1bd2c-60db-48cb-9e94-b6ad0ce84278" providerId="ADAL" clId="{D3D21C66-C152-42C3-A165-FACB4DF34527}" dt="2021-08-26T13:28:29.006" v="258" actId="1038"/>
      <pc:docMkLst>
        <pc:docMk/>
      </pc:docMkLst>
      <pc:sldChg chg="modSp del mod">
        <pc:chgData name="Hauernherm-Fronemann, Marita, ST-ZD" userId="6ee1bd2c-60db-48cb-9e94-b6ad0ce84278" providerId="ADAL" clId="{D3D21C66-C152-42C3-A165-FACB4DF34527}" dt="2021-08-26T13:28:29.006" v="258" actId="1038"/>
        <pc:sldMkLst>
          <pc:docMk/>
          <pc:sldMk cId="164415474" sldId="342"/>
        </pc:sldMkLst>
        <pc:spChg chg="mod">
          <ac:chgData name="Hauernherm-Fronemann, Marita, ST-ZD" userId="6ee1bd2c-60db-48cb-9e94-b6ad0ce84278" providerId="ADAL" clId="{D3D21C66-C152-42C3-A165-FACB4DF34527}" dt="2021-08-26T13:28:29.006" v="258" actId="1038"/>
          <ac:spMkLst>
            <pc:docMk/>
            <pc:sldMk cId="164415474" sldId="342"/>
            <ac:spMk id="2" creationId="{32B41B01-FD9F-4166-BC5A-2534C15EE17A}"/>
          </ac:spMkLst>
        </pc:spChg>
        <pc:spChg chg="mod">
          <ac:chgData name="Hauernherm-Fronemann, Marita, ST-ZD" userId="6ee1bd2c-60db-48cb-9e94-b6ad0ce84278" providerId="ADAL" clId="{D3D21C66-C152-42C3-A165-FACB4DF34527}" dt="2021-08-26T13:27:55.557" v="248" actId="255"/>
          <ac:spMkLst>
            <pc:docMk/>
            <pc:sldMk cId="164415474" sldId="342"/>
            <ac:spMk id="4" creationId="{412256F1-AD38-43B3-B0AC-C8D5D75D9AE3}"/>
          </ac:spMkLst>
        </pc:spChg>
      </pc:sldChg>
    </pc:docChg>
  </pc:docChgLst>
  <pc:docChgLst>
    <pc:chgData name="Hauernherm-Fronemann, Marita, ST-ZD" userId="S::marita.hauernherm-fronemann@bertelsmann-stiftung.de::6ee1bd2c-60db-48cb-9e94-b6ad0ce84278" providerId="AD" clId="Web-{3AF5F41D-E2ED-4877-9516-4B86A7DB63A0}"/>
    <pc:docChg chg="modSld">
      <pc:chgData name="Hauernherm-Fronemann, Marita, ST-ZD" userId="S::marita.hauernherm-fronemann@bertelsmann-stiftung.de::6ee1bd2c-60db-48cb-9e94-b6ad0ce84278" providerId="AD" clId="Web-{3AF5F41D-E2ED-4877-9516-4B86A7DB63A0}" dt="2021-09-07T13:08:04.199" v="40" actId="20577"/>
      <pc:docMkLst>
        <pc:docMk/>
      </pc:docMkLst>
      <pc:sldChg chg="modSp">
        <pc:chgData name="Hauernherm-Fronemann, Marita, ST-ZD" userId="S::marita.hauernherm-fronemann@bertelsmann-stiftung.de::6ee1bd2c-60db-48cb-9e94-b6ad0ce84278" providerId="AD" clId="Web-{3AF5F41D-E2ED-4877-9516-4B86A7DB63A0}" dt="2021-09-07T13:08:04.199" v="40" actId="20577"/>
        <pc:sldMkLst>
          <pc:docMk/>
          <pc:sldMk cId="164415474" sldId="342"/>
        </pc:sldMkLst>
        <pc:spChg chg="mod">
          <ac:chgData name="Hauernherm-Fronemann, Marita, ST-ZD" userId="S::marita.hauernherm-fronemann@bertelsmann-stiftung.de::6ee1bd2c-60db-48cb-9e94-b6ad0ce84278" providerId="AD" clId="Web-{3AF5F41D-E2ED-4877-9516-4B86A7DB63A0}" dt="2021-09-07T13:08:04.199" v="40" actId="20577"/>
          <ac:spMkLst>
            <pc:docMk/>
            <pc:sldMk cId="164415474" sldId="342"/>
            <ac:spMk id="2" creationId="{32B41B01-FD9F-4166-BC5A-2534C15EE17A}"/>
          </ac:spMkLst>
        </pc:spChg>
        <pc:spChg chg="mod">
          <ac:chgData name="Hauernherm-Fronemann, Marita, ST-ZD" userId="S::marita.hauernherm-fronemann@bertelsmann-stiftung.de::6ee1bd2c-60db-48cb-9e94-b6ad0ce84278" providerId="AD" clId="Web-{3AF5F41D-E2ED-4877-9516-4B86A7DB63A0}" dt="2021-09-07T12:59:17.624" v="12" actId="20577"/>
          <ac:spMkLst>
            <pc:docMk/>
            <pc:sldMk cId="164415474" sldId="342"/>
            <ac:spMk id="4" creationId="{412256F1-AD38-43B3-B0AC-C8D5D75D9AE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6C198659-F068-415D-B090-F972E45E1071}" type="datetimeFigureOut">
              <a:rPr lang="de-DE"/>
              <a:pPr>
                <a:defRPr/>
              </a:pPr>
              <a:t>15.09.2021</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39E8EA27-D4B9-44AF-B1BE-FDB978B3FC67}" type="slidenum">
              <a:rPr lang="de-DE"/>
              <a:pPr>
                <a:defRPr/>
              </a:pPr>
              <a:t>‹Nr.›</a:t>
            </a:fld>
            <a:endParaRPr lang="de-DE"/>
          </a:p>
        </p:txBody>
      </p:sp>
    </p:spTree>
    <p:extLst>
      <p:ext uri="{BB962C8B-B14F-4D97-AF65-F5344CB8AC3E}">
        <p14:creationId xmlns:p14="http://schemas.microsoft.com/office/powerpoint/2010/main" val="3649787536"/>
      </p:ext>
    </p:extLst>
  </p:cSld>
  <p:clrMap bg1="lt1" tx1="dk1" bg2="lt2" tx2="dk2" accent1="accent1" accent2="accent2" accent3="accent3" accent4="accent4" accent5="accent5" accent6="accent6" hlink="hlink" folHlink="folHlink"/>
  <p:notesStyle>
    <a:lvl1pPr algn="l" defTabSz="685800" rtl="0" fontAlgn="base">
      <a:spcBef>
        <a:spcPct val="30000"/>
      </a:spcBef>
      <a:spcAft>
        <a:spcPct val="0"/>
      </a:spcAft>
      <a:defRPr sz="900" kern="1200">
        <a:solidFill>
          <a:schemeClr val="tx1"/>
        </a:solidFill>
        <a:latin typeface="+mn-lt"/>
        <a:ea typeface="+mn-ea"/>
        <a:cs typeface="+mn-cs"/>
      </a:defRPr>
    </a:lvl1pPr>
    <a:lvl2pPr marL="342900" algn="l" defTabSz="685800" rtl="0" fontAlgn="base">
      <a:spcBef>
        <a:spcPct val="30000"/>
      </a:spcBef>
      <a:spcAft>
        <a:spcPct val="0"/>
      </a:spcAft>
      <a:defRPr sz="900" kern="1200">
        <a:solidFill>
          <a:schemeClr val="tx1"/>
        </a:solidFill>
        <a:latin typeface="+mn-lt"/>
        <a:ea typeface="+mn-ea"/>
        <a:cs typeface="+mn-cs"/>
      </a:defRPr>
    </a:lvl2pPr>
    <a:lvl3pPr marL="685800" algn="l" defTabSz="685800" rtl="0" fontAlgn="base">
      <a:spcBef>
        <a:spcPct val="30000"/>
      </a:spcBef>
      <a:spcAft>
        <a:spcPct val="0"/>
      </a:spcAft>
      <a:defRPr sz="900" kern="1200">
        <a:solidFill>
          <a:schemeClr val="tx1"/>
        </a:solidFill>
        <a:latin typeface="+mn-lt"/>
        <a:ea typeface="+mn-ea"/>
        <a:cs typeface="+mn-cs"/>
      </a:defRPr>
    </a:lvl3pPr>
    <a:lvl4pPr marL="1028700" algn="l" defTabSz="685800" rtl="0" fontAlgn="base">
      <a:spcBef>
        <a:spcPct val="30000"/>
      </a:spcBef>
      <a:spcAft>
        <a:spcPct val="0"/>
      </a:spcAft>
      <a:defRPr sz="900" kern="1200">
        <a:solidFill>
          <a:schemeClr val="tx1"/>
        </a:solidFill>
        <a:latin typeface="+mn-lt"/>
        <a:ea typeface="+mn-ea"/>
        <a:cs typeface="+mn-cs"/>
      </a:defRPr>
    </a:lvl4pPr>
    <a:lvl5pPr marL="1371600" algn="l" defTabSz="685800" rtl="0" fontAlgn="base">
      <a:spcBef>
        <a:spcPct val="30000"/>
      </a:spcBef>
      <a:spcAft>
        <a:spcPct val="0"/>
      </a:spcAft>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89FDA-7195-4CBF-8B6A-3DCEAE252E58}"/>
              </a:ext>
            </a:extLst>
          </p:cNvPr>
          <p:cNvSpPr>
            <a:spLocks noGrp="1"/>
          </p:cNvSpPr>
          <p:nvPr>
            <p:ph type="ctrTitle"/>
          </p:nvPr>
        </p:nvSpPr>
        <p:spPr>
          <a:xfrm>
            <a:off x="1143000" y="841375"/>
            <a:ext cx="6858000" cy="17907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B96C48B-E261-460E-9AE5-323195B949AA}"/>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9953A71-D589-4A97-973F-4257A67EADB1}"/>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BB2AD18C-9655-4030-9058-E6F5346301A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29FFE4E-81ED-4723-8DF9-B83C284DE2FA}"/>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3361265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18266-6BF1-4B31-9701-E3CC6453079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8FC16992-006B-483A-90FE-38D744ABEA5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BEE5764-140C-4707-8C9D-2F0645535237}"/>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ABA23948-D560-4A4B-938C-DECAB8F4240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6898C40-E3D9-4931-9142-87A9FCF05B5E}"/>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167203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EC3D069-A15A-474D-9D7C-45B1D0F813F5}"/>
              </a:ext>
            </a:extLst>
          </p:cNvPr>
          <p:cNvSpPr>
            <a:spLocks noGrp="1"/>
          </p:cNvSpPr>
          <p:nvPr>
            <p:ph type="title" orient="vert"/>
          </p:nvPr>
        </p:nvSpPr>
        <p:spPr>
          <a:xfrm>
            <a:off x="6543675" y="274638"/>
            <a:ext cx="1971675" cy="4357687"/>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AF29355-C4E8-499D-9276-5BC0601CAF25}"/>
              </a:ext>
            </a:extLst>
          </p:cNvPr>
          <p:cNvSpPr>
            <a:spLocks noGrp="1"/>
          </p:cNvSpPr>
          <p:nvPr>
            <p:ph type="body" orient="vert" idx="1"/>
          </p:nvPr>
        </p:nvSpPr>
        <p:spPr>
          <a:xfrm>
            <a:off x="628650" y="274638"/>
            <a:ext cx="5762625" cy="435768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AC7448E-AF7B-46D6-9EA0-26390C9E0BAF}"/>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BF401348-0D6B-496F-B662-986E37A8FF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0B87BE7-7989-4407-B3E8-82F4593F2E13}"/>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2217002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648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7BE9B-9BA4-492F-9F56-ABCB9F08253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8F69B91-73A0-4675-8F3C-5BFCA1E841E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5CB4BE3-92FF-4AE7-AA78-8F933DD7AAA1}"/>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7C0892F8-33EA-4E71-9345-2E8B1E6D9EF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F72F79-4AAE-426B-8B3D-5D7D95AE7E30}"/>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3266439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4AE64E-3BB0-4C6B-A06B-A9AFD8B98D1C}"/>
              </a:ext>
            </a:extLst>
          </p:cNvPr>
          <p:cNvSpPr>
            <a:spLocks noGrp="1"/>
          </p:cNvSpPr>
          <p:nvPr>
            <p:ph type="title"/>
          </p:nvPr>
        </p:nvSpPr>
        <p:spPr>
          <a:xfrm>
            <a:off x="623888" y="1282700"/>
            <a:ext cx="7886700" cy="2139950"/>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D109CD8-BFDD-486E-B9D2-F5BF3BAFA4B6}"/>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0E015D3-5467-4F8C-8305-BAA34F4F9E2E}"/>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A99C70CE-245E-486E-BC89-019BA38B9F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FC8B87F-AF87-4D78-A8E5-1A88D3D3D474}"/>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422726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C8F6D-6402-4B58-A60B-0B1E242830C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0B8BECF-F594-4090-85BD-AA52F30053AE}"/>
              </a:ext>
            </a:extLst>
          </p:cNvPr>
          <p:cNvSpPr>
            <a:spLocks noGrp="1"/>
          </p:cNvSpPr>
          <p:nvPr>
            <p:ph sz="half" idx="1"/>
          </p:nvPr>
        </p:nvSpPr>
        <p:spPr>
          <a:xfrm>
            <a:off x="628650" y="1370013"/>
            <a:ext cx="3867150" cy="32623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92C398B-C573-4419-B23F-5547D7352BF1}"/>
              </a:ext>
            </a:extLst>
          </p:cNvPr>
          <p:cNvSpPr>
            <a:spLocks noGrp="1"/>
          </p:cNvSpPr>
          <p:nvPr>
            <p:ph sz="half" idx="2"/>
          </p:nvPr>
        </p:nvSpPr>
        <p:spPr>
          <a:xfrm>
            <a:off x="4648200" y="1370013"/>
            <a:ext cx="3867150" cy="32623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1159848-5DFA-4C2D-AB2C-6A47A5DFCA6E}"/>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C531A183-1E82-4BDA-83C0-C6B969B9666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5A27557-77B6-49B8-A3AA-4895B4CA34D8}"/>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3805244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B6A1FE-D91A-4D13-B6AC-2FF9DECA003D}"/>
              </a:ext>
            </a:extLst>
          </p:cNvPr>
          <p:cNvSpPr>
            <a:spLocks noGrp="1"/>
          </p:cNvSpPr>
          <p:nvPr>
            <p:ph type="title"/>
          </p:nvPr>
        </p:nvSpPr>
        <p:spPr>
          <a:xfrm>
            <a:off x="630238" y="274638"/>
            <a:ext cx="7886700" cy="993775"/>
          </a:xfrm>
        </p:spPr>
        <p:txBody>
          <a:bodyPr/>
          <a:lstStyle/>
          <a:p>
            <a:r>
              <a:rPr lang="de-DE"/>
              <a:t>Mastertitelformat bearbeiten</a:t>
            </a:r>
          </a:p>
        </p:txBody>
      </p:sp>
      <p:sp>
        <p:nvSpPr>
          <p:cNvPr id="3" name="Textplatzhalter 2">
            <a:extLst>
              <a:ext uri="{FF2B5EF4-FFF2-40B4-BE49-F238E27FC236}">
                <a16:creationId xmlns:a16="http://schemas.microsoft.com/office/drawing/2014/main" id="{91B870B2-F834-46CA-80F1-690A19023E6A}"/>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1B950D0-B96B-4CEF-BE41-62EB737C29E6}"/>
              </a:ext>
            </a:extLst>
          </p:cNvPr>
          <p:cNvSpPr>
            <a:spLocks noGrp="1"/>
          </p:cNvSpPr>
          <p:nvPr>
            <p:ph sz="half" idx="2"/>
          </p:nvPr>
        </p:nvSpPr>
        <p:spPr>
          <a:xfrm>
            <a:off x="630238" y="1879600"/>
            <a:ext cx="3868737" cy="27622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84544A3-EF8F-4F34-A485-61B6D1297590}"/>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706719D-DD5F-4868-B923-85A184A03724}"/>
              </a:ext>
            </a:extLst>
          </p:cNvPr>
          <p:cNvSpPr>
            <a:spLocks noGrp="1"/>
          </p:cNvSpPr>
          <p:nvPr>
            <p:ph sz="quarter" idx="4"/>
          </p:nvPr>
        </p:nvSpPr>
        <p:spPr>
          <a:xfrm>
            <a:off x="4629150" y="1879600"/>
            <a:ext cx="3887788" cy="27622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5F8DA0D-96B6-4E68-AC21-C6D47A350993}"/>
              </a:ext>
            </a:extLst>
          </p:cNvPr>
          <p:cNvSpPr>
            <a:spLocks noGrp="1"/>
          </p:cNvSpPr>
          <p:nvPr>
            <p:ph type="dt" sz="half" idx="10"/>
          </p:nvPr>
        </p:nvSpPr>
        <p:spPr/>
        <p:txBody>
          <a:bodyPr/>
          <a:lstStyle/>
          <a:p>
            <a:endParaRPr lang="de-DE"/>
          </a:p>
        </p:txBody>
      </p:sp>
      <p:sp>
        <p:nvSpPr>
          <p:cNvPr id="8" name="Fußzeilenplatzhalter 7">
            <a:extLst>
              <a:ext uri="{FF2B5EF4-FFF2-40B4-BE49-F238E27FC236}">
                <a16:creationId xmlns:a16="http://schemas.microsoft.com/office/drawing/2014/main" id="{0FEA18B9-C8DD-4F43-A385-45277313A946}"/>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506FDB3-FB5F-41C2-9AEB-A0CE2E255052}"/>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123916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060C26-E1DF-460A-9A4D-0B2A28A0ED9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9FB437A-4C1C-4D91-AC2B-CADE1C26418E}"/>
              </a:ext>
            </a:extLst>
          </p:cNvPr>
          <p:cNvSpPr>
            <a:spLocks noGrp="1"/>
          </p:cNvSpPr>
          <p:nvPr>
            <p:ph type="dt" sz="half" idx="10"/>
          </p:nvPr>
        </p:nvSpPr>
        <p:spPr/>
        <p:txBody>
          <a:bodyPr/>
          <a:lstStyle/>
          <a:p>
            <a:endParaRPr lang="de-DE"/>
          </a:p>
        </p:txBody>
      </p:sp>
      <p:sp>
        <p:nvSpPr>
          <p:cNvPr id="4" name="Fußzeilenplatzhalter 3">
            <a:extLst>
              <a:ext uri="{FF2B5EF4-FFF2-40B4-BE49-F238E27FC236}">
                <a16:creationId xmlns:a16="http://schemas.microsoft.com/office/drawing/2014/main" id="{798FEA3B-4427-4B42-BAEB-9E659818825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8EF5C51-11D9-4BF2-A9DF-D7E6A3A8245F}"/>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105799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2DE5F19-27F9-44DE-90D6-CFE283AD7C21}"/>
              </a:ext>
            </a:extLst>
          </p:cNvPr>
          <p:cNvSpPr>
            <a:spLocks noGrp="1"/>
          </p:cNvSpPr>
          <p:nvPr>
            <p:ph type="dt" sz="half" idx="10"/>
          </p:nvPr>
        </p:nvSpPr>
        <p:spPr/>
        <p:txBody>
          <a:bodyPr/>
          <a:lstStyle/>
          <a:p>
            <a:endParaRPr lang="de-DE"/>
          </a:p>
        </p:txBody>
      </p:sp>
      <p:sp>
        <p:nvSpPr>
          <p:cNvPr id="3" name="Fußzeilenplatzhalter 2">
            <a:extLst>
              <a:ext uri="{FF2B5EF4-FFF2-40B4-BE49-F238E27FC236}">
                <a16:creationId xmlns:a16="http://schemas.microsoft.com/office/drawing/2014/main" id="{A9EFE656-C3B1-4862-9557-C2EAC24B342A}"/>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4292CE9-6EBD-45EB-A844-A9C431A025D8}"/>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189473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A73EE-6C74-412D-A2B8-687EB56EEAD6}"/>
              </a:ext>
            </a:extLst>
          </p:cNvPr>
          <p:cNvSpPr>
            <a:spLocks noGrp="1"/>
          </p:cNvSpPr>
          <p:nvPr>
            <p:ph type="title"/>
          </p:nvPr>
        </p:nvSpPr>
        <p:spPr>
          <a:xfrm>
            <a:off x="630238" y="342900"/>
            <a:ext cx="2949575" cy="120015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51C4A56-6587-4ACC-BFA6-C7CEC2944451}"/>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4B45623-D1C7-4AE4-8420-4DB0F14E9E8C}"/>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BD7DF2E-030A-41AD-B25F-35CC44422E6C}"/>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03EFD681-D1ED-4712-A79C-014933F934C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F38D90B-4548-429A-BDFF-BF46D5E7BC73}"/>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379373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59B25F-4688-4A01-A06D-B09B583A39B8}"/>
              </a:ext>
            </a:extLst>
          </p:cNvPr>
          <p:cNvSpPr>
            <a:spLocks noGrp="1"/>
          </p:cNvSpPr>
          <p:nvPr>
            <p:ph type="title"/>
          </p:nvPr>
        </p:nvSpPr>
        <p:spPr>
          <a:xfrm>
            <a:off x="630238" y="342900"/>
            <a:ext cx="2949575" cy="120015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6DEF181-0996-4866-8002-A1FE98C5BA83}"/>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434FDAD-64CD-49F6-9D2B-54BDB028BFE7}"/>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8B0F6DA-CCAD-4D72-B26A-61054D0F14ED}"/>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9E85864F-5415-4E03-9C4F-213AD8C307A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2526185-4FD5-4FDB-A9FC-18297666BDE3}"/>
              </a:ext>
            </a:extLst>
          </p:cNvPr>
          <p:cNvSpPr>
            <a:spLocks noGrp="1"/>
          </p:cNvSpPr>
          <p:nvPr>
            <p:ph type="sldNum" sz="quarter" idx="12"/>
          </p:nvPr>
        </p:nvSpPr>
        <p:spPr/>
        <p:txBody>
          <a:bodyPr/>
          <a:lstStyle/>
          <a:p>
            <a:fld id="{2E5205C6-02AA-4397-94A2-26CAAE38F898}" type="slidenum">
              <a:rPr lang="de-DE" smtClean="0"/>
              <a:t>‹Nr.›</a:t>
            </a:fld>
            <a:endParaRPr lang="de-DE"/>
          </a:p>
        </p:txBody>
      </p:sp>
    </p:spTree>
    <p:extLst>
      <p:ext uri="{BB962C8B-B14F-4D97-AF65-F5344CB8AC3E}">
        <p14:creationId xmlns:p14="http://schemas.microsoft.com/office/powerpoint/2010/main" val="1226334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BC20280-E21A-4BE4-A01A-F663A124ADD4}"/>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A6927BA-E0D1-4D54-931C-2797EB8F594C}"/>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5D7AB08-65F3-4A03-A8A9-7BB19A172705}"/>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a:extLst>
              <a:ext uri="{FF2B5EF4-FFF2-40B4-BE49-F238E27FC236}">
                <a16:creationId xmlns:a16="http://schemas.microsoft.com/office/drawing/2014/main" id="{3EE4FBE8-B0D1-4524-BBC3-38874C82ADDC}"/>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9EBAEBB-6310-4823-89C5-CB2C3C6481F5}"/>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E5205C6-02AA-4397-94A2-26CAAE38F898}" type="slidenum">
              <a:rPr lang="de-DE" smtClean="0"/>
              <a:t>‹Nr.›</a:t>
            </a:fld>
            <a:endParaRPr lang="de-DE"/>
          </a:p>
        </p:txBody>
      </p:sp>
    </p:spTree>
    <p:extLst>
      <p:ext uri="{BB962C8B-B14F-4D97-AF65-F5344CB8AC3E}">
        <p14:creationId xmlns:p14="http://schemas.microsoft.com/office/powerpoint/2010/main" val="400452673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D5799864-9696-4FB9-B261-C30F818AF0B4}"/>
              </a:ext>
            </a:extLst>
          </p:cNvPr>
          <p:cNvSpPr txBox="1"/>
          <p:nvPr/>
        </p:nvSpPr>
        <p:spPr>
          <a:xfrm>
            <a:off x="287338" y="2367899"/>
            <a:ext cx="8392534" cy="1046440"/>
          </a:xfrm>
          <a:prstGeom prst="rect">
            <a:avLst/>
          </a:prstGeom>
          <a:noFill/>
        </p:spPr>
        <p:txBody>
          <a:bodyPr wrap="square">
            <a:spAutoFit/>
          </a:body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de-DE" sz="3200" b="1" i="0" u="none" strike="noStrike" kern="1200" cap="none" spc="0" normalizeH="0" baseline="0" noProof="0" dirty="0">
                <a:ln>
                  <a:noFill/>
                </a:ln>
                <a:solidFill>
                  <a:srgbClr val="003082"/>
                </a:solidFill>
                <a:effectLst/>
                <a:uLnTx/>
                <a:uFillTx/>
                <a:latin typeface="Calibri Light" panose="020F0302020204030204" pitchFamily="34" charset="0"/>
                <a:ea typeface="Arial" panose="020B0604020202020204" pitchFamily="34" charset="0"/>
                <a:cs typeface="Calibri Light" panose="020F0302020204030204" pitchFamily="34" charset="0"/>
              </a:rPr>
              <a:t>Transnational Digital Citizens‘ </a:t>
            </a:r>
            <a:r>
              <a:rPr kumimoji="0" lang="de-DE" sz="3200" b="1" i="0" u="none" strike="noStrike" kern="1200" cap="none" spc="0" normalizeH="0" baseline="0" noProof="0" dirty="0" err="1">
                <a:ln>
                  <a:noFill/>
                </a:ln>
                <a:solidFill>
                  <a:srgbClr val="003082"/>
                </a:solidFill>
                <a:effectLst/>
                <a:uLnTx/>
                <a:uFillTx/>
                <a:latin typeface="Calibri Light" panose="020F0302020204030204" pitchFamily="34" charset="0"/>
                <a:ea typeface="Arial" panose="020B0604020202020204" pitchFamily="34" charset="0"/>
                <a:cs typeface="Calibri Light" panose="020F0302020204030204" pitchFamily="34" charset="0"/>
              </a:rPr>
              <a:t>Dialogue</a:t>
            </a:r>
            <a:r>
              <a:rPr kumimoji="0" lang="de-DE" sz="3200" b="1" i="0" u="none" strike="noStrike" kern="1200" cap="none" spc="0" normalizeH="0" baseline="0" noProof="0" dirty="0">
                <a:ln>
                  <a:noFill/>
                </a:ln>
                <a:solidFill>
                  <a:srgbClr val="003082"/>
                </a:solidFill>
                <a:effectLst/>
                <a:uLnTx/>
                <a:uFillTx/>
                <a:latin typeface="Calibri Light" panose="020F0302020204030204" pitchFamily="34" charset="0"/>
                <a:ea typeface="Arial" panose="020B0604020202020204" pitchFamily="34" charset="0"/>
                <a:cs typeface="Calibri Light" panose="020F0302020204030204" pitchFamily="34" charset="0"/>
              </a:rPr>
              <a:t>.</a:t>
            </a:r>
            <a:r>
              <a:rPr kumimoji="0" lang="de-DE" sz="3200" b="1" i="0" u="none" strike="noStrike" kern="1200" cap="none" spc="0" normalizeH="0" baseline="0" noProof="0" dirty="0">
                <a:ln>
                  <a:noFill/>
                </a:ln>
                <a:solidFill>
                  <a:srgbClr val="003082"/>
                </a:solidFill>
                <a:effectLst/>
                <a:uLnTx/>
                <a:uFillTx/>
                <a:latin typeface="Calibri Light" panose="020F0302020204030204" pitchFamily="34" charset="0"/>
                <a:ea typeface="+mn-ea"/>
                <a:cs typeface="Calibri Light" panose="020F0302020204030204" pitchFamily="34" charset="0"/>
              </a:rPr>
              <a:t> </a:t>
            </a:r>
          </a:p>
          <a:p>
            <a:pPr algn="ctr" defTabSz="685800" eaLnBrk="0" fontAlgn="base" hangingPunct="0">
              <a:spcBef>
                <a:spcPct val="0"/>
              </a:spcBef>
              <a:spcAft>
                <a:spcPct val="0"/>
              </a:spcAft>
              <a:defRPr/>
            </a:pPr>
            <a:r>
              <a:rPr lang="de-DE" sz="3000" b="1" dirty="0" err="1">
                <a:solidFill>
                  <a:srgbClr val="003082"/>
                </a:solidFill>
                <a:latin typeface="Calibri Light" panose="020F0302020204030204" pitchFamily="34" charset="0"/>
                <a:cs typeface="Calibri Light" panose="020F0302020204030204" pitchFamily="34" charset="0"/>
              </a:rPr>
              <a:t>Example</a:t>
            </a:r>
            <a:r>
              <a:rPr lang="de-DE" sz="3000" b="1" dirty="0">
                <a:solidFill>
                  <a:srgbClr val="003082"/>
                </a:solidFill>
                <a:latin typeface="Calibri Light" panose="020F0302020204030204" pitchFamily="34" charset="0"/>
                <a:cs typeface="Calibri Light" panose="020F0302020204030204" pitchFamily="34" charset="0"/>
              </a:rPr>
              <a:t> </a:t>
            </a:r>
            <a:r>
              <a:rPr lang="de-DE" sz="3000" b="1" dirty="0" err="1">
                <a:solidFill>
                  <a:srgbClr val="003082"/>
                </a:solidFill>
                <a:latin typeface="Calibri Light" panose="020F0302020204030204" pitchFamily="34" charset="0"/>
                <a:cs typeface="Calibri Light" panose="020F0302020204030204" pitchFamily="34" charset="0"/>
              </a:rPr>
              <a:t>questionnaire</a:t>
            </a:r>
            <a:r>
              <a:rPr lang="de-DE" sz="3000" b="1" dirty="0">
                <a:solidFill>
                  <a:srgbClr val="003082"/>
                </a:solidFill>
                <a:latin typeface="Calibri Light" panose="020F0302020204030204" pitchFamily="34" charset="0"/>
                <a:cs typeface="Calibri Light" panose="020F0302020204030204" pitchFamily="34" charset="0"/>
              </a:rPr>
              <a:t> </a:t>
            </a:r>
            <a:r>
              <a:rPr lang="de-DE" sz="3000" b="1" dirty="0" err="1">
                <a:solidFill>
                  <a:srgbClr val="003082"/>
                </a:solidFill>
                <a:latin typeface="Calibri Light" panose="020F0302020204030204" pitchFamily="34" charset="0"/>
                <a:cs typeface="Calibri Light" panose="020F0302020204030204" pitchFamily="34" charset="0"/>
              </a:rPr>
              <a:t>for</a:t>
            </a:r>
            <a:r>
              <a:rPr lang="de-DE" sz="3000" b="1" dirty="0">
                <a:solidFill>
                  <a:srgbClr val="003082"/>
                </a:solidFill>
                <a:latin typeface="Calibri Light" panose="020F0302020204030204" pitchFamily="34" charset="0"/>
                <a:cs typeface="Calibri Light" panose="020F0302020204030204" pitchFamily="34" charset="0"/>
              </a:rPr>
              <a:t> </a:t>
            </a:r>
            <a:r>
              <a:rPr lang="de-DE" sz="3000" b="1" dirty="0" err="1">
                <a:solidFill>
                  <a:srgbClr val="003082"/>
                </a:solidFill>
                <a:latin typeface="Calibri Light" panose="020F0302020204030204" pitchFamily="34" charset="0"/>
                <a:cs typeface="Calibri Light" panose="020F0302020204030204" pitchFamily="34" charset="0"/>
              </a:rPr>
              <a:t>citizens</a:t>
            </a:r>
            <a:r>
              <a:rPr lang="de-DE" sz="3000" b="1" dirty="0">
                <a:solidFill>
                  <a:srgbClr val="003082"/>
                </a:solidFill>
                <a:latin typeface="Calibri Light" panose="020F0302020204030204" pitchFamily="34" charset="0"/>
                <a:cs typeface="Calibri Light" panose="020F0302020204030204" pitchFamily="34" charset="0"/>
              </a:rPr>
              <a:t>’ </a:t>
            </a:r>
            <a:r>
              <a:rPr lang="de-DE" sz="3000" b="1" dirty="0" err="1">
                <a:solidFill>
                  <a:srgbClr val="003082"/>
                </a:solidFill>
                <a:latin typeface="Calibri Light" panose="020F0302020204030204" pitchFamily="34" charset="0"/>
                <a:cs typeface="Calibri Light" panose="020F0302020204030204" pitchFamily="34" charset="0"/>
              </a:rPr>
              <a:t>evaluation</a:t>
            </a:r>
            <a:r>
              <a:rPr lang="de-DE" sz="3000" b="1" dirty="0">
                <a:solidFill>
                  <a:srgbClr val="003082"/>
                </a:solidFill>
                <a:latin typeface="Calibri Light" panose="020F0302020204030204" pitchFamily="34" charset="0"/>
                <a:cs typeface="Calibri Light" panose="020F0302020204030204" pitchFamily="34" charset="0"/>
              </a:rPr>
              <a:t>.</a:t>
            </a:r>
            <a:endParaRPr kumimoji="0" lang="de-DE" sz="3200" b="1" i="0" u="none" strike="noStrike" kern="1200" cap="none" spc="0" normalizeH="0" baseline="0" noProof="0" dirty="0">
              <a:ln>
                <a:noFill/>
              </a:ln>
              <a:solidFill>
                <a:srgbClr val="003082"/>
              </a:solidFill>
              <a:effectLst/>
              <a:uLnTx/>
              <a:uFillTx/>
              <a:latin typeface="Calibri Light" panose="020F0302020204030204" pitchFamily="34" charset="0"/>
              <a:ea typeface="+mn-ea"/>
              <a:cs typeface="Calibri Light" panose="020F0302020204030204" pitchFamily="34" charset="0"/>
            </a:endParaRPr>
          </a:p>
        </p:txBody>
      </p:sp>
      <p:sp>
        <p:nvSpPr>
          <p:cNvPr id="6" name="Rechteck 5">
            <a:extLst>
              <a:ext uri="{FF2B5EF4-FFF2-40B4-BE49-F238E27FC236}">
                <a16:creationId xmlns:a16="http://schemas.microsoft.com/office/drawing/2014/main" id="{FBA3A2C3-4213-432C-8A81-DF25592827F2}"/>
              </a:ext>
            </a:extLst>
          </p:cNvPr>
          <p:cNvSpPr/>
          <p:nvPr/>
        </p:nvSpPr>
        <p:spPr>
          <a:xfrm>
            <a:off x="441182" y="4351362"/>
            <a:ext cx="8262287" cy="472440"/>
          </a:xfrm>
          <a:prstGeom prst="rect">
            <a:avLst/>
          </a:prstGeom>
          <a:solidFill>
            <a:srgbClr val="37458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42900" tIns="548640" rIns="342900" bIns="342900" numCol="1" spcCol="0" rtlCol="0" fromWordArt="0" anchor="b" anchorCtr="0" forceAA="0" compatLnSpc="1">
            <a:prstTxWarp prst="textNoShape">
              <a:avLst/>
            </a:prstTxWarp>
            <a:noAutofit/>
          </a:bodyPr>
          <a:lstStyle/>
          <a:p>
            <a:pPr marL="0" marR="0" lvl="0" indent="0" algn="l" defTabSz="685800" rtl="0" eaLnBrk="0" fontAlgn="base" latinLnBrk="0" hangingPunct="0">
              <a:lnSpc>
                <a:spcPct val="100000"/>
              </a:lnSpc>
              <a:spcBef>
                <a:spcPts val="450"/>
              </a:spcBef>
              <a:spcAft>
                <a:spcPct val="0"/>
              </a:spcAft>
              <a:buClrTx/>
              <a:buSzTx/>
              <a:buFontTx/>
              <a:buNone/>
              <a:tabLst/>
              <a:defRPr/>
            </a:pPr>
            <a:r>
              <a:rPr kumimoji="0" lang="de-DE" sz="825" b="0" i="0" u="none" strike="noStrike" kern="1200" cap="none" spc="0" normalizeH="0" baseline="0" noProof="0">
                <a:ln>
                  <a:noFill/>
                </a:ln>
                <a:solidFill>
                  <a:srgbClr val="000000"/>
                </a:solidFill>
                <a:effectLst/>
                <a:uLnTx/>
                <a:uFillTx/>
                <a:latin typeface="Arial"/>
                <a:ea typeface="MS Mincho" panose="02020609040205080304" pitchFamily="49" charset="-128"/>
                <a:cs typeface="Arial" panose="020B0604020202020204" pitchFamily="34" charset="0"/>
              </a:rPr>
              <a:t> </a:t>
            </a:r>
            <a:endParaRPr kumimoji="0" lang="de-DE" sz="825" b="0" i="0" u="none" strike="noStrike" kern="1200" cap="none" spc="0" normalizeH="0" baseline="0" noProof="0">
              <a:ln>
                <a:noFill/>
              </a:ln>
              <a:solidFill>
                <a:prstClr val="white"/>
              </a:solidFill>
              <a:effectLst/>
              <a:uLnTx/>
              <a:uFillTx/>
              <a:latin typeface="Arial"/>
              <a:ea typeface="MS Mincho" panose="02020609040205080304" pitchFamily="49" charset="-128"/>
              <a:cs typeface="Arial" panose="020B0604020202020204" pitchFamily="34" charset="0"/>
            </a:endParaRPr>
          </a:p>
        </p:txBody>
      </p:sp>
      <p:sp>
        <p:nvSpPr>
          <p:cNvPr id="7" name="Textfeld 316">
            <a:extLst>
              <a:ext uri="{FF2B5EF4-FFF2-40B4-BE49-F238E27FC236}">
                <a16:creationId xmlns:a16="http://schemas.microsoft.com/office/drawing/2014/main" id="{B7AA4E05-FE91-4F6D-99CA-ABFB721A6BDF}"/>
              </a:ext>
            </a:extLst>
          </p:cNvPr>
          <p:cNvSpPr txBox="1"/>
          <p:nvPr/>
        </p:nvSpPr>
        <p:spPr>
          <a:xfrm>
            <a:off x="2999898" y="4412560"/>
            <a:ext cx="3290083" cy="350044"/>
          </a:xfrm>
          <a:prstGeom prst="rect">
            <a:avLst/>
          </a:prstGeom>
          <a:solidFill>
            <a:srgbClr val="37458D"/>
          </a:solidFill>
          <a:ln w="6350">
            <a:noFill/>
          </a:ln>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Aft>
                <a:spcPts val="800"/>
              </a:spcAft>
            </a:pP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Collection of Materials on “Evaluation and digital Surveys” – Document 27</a:t>
            </a:r>
            <a:endParaRPr lang="de-DE" sz="1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Grafik 11">
            <a:extLst>
              <a:ext uri="{FF2B5EF4-FFF2-40B4-BE49-F238E27FC236}">
                <a16:creationId xmlns:a16="http://schemas.microsoft.com/office/drawing/2014/main" id="{A3A34EF7-DAF8-417B-AE54-4A6B0C201442}"/>
              </a:ext>
            </a:extLst>
          </p:cNvPr>
          <p:cNvPicPr/>
          <p:nvPr/>
        </p:nvPicPr>
        <p:blipFill>
          <a:blip r:embed="rId2">
            <a:extLst>
              <a:ext uri="{28A0092B-C50C-407E-A947-70E740481C1C}">
                <a14:useLocalDpi xmlns:a14="http://schemas.microsoft.com/office/drawing/2010/main" val="0"/>
              </a:ext>
            </a:extLst>
          </a:blip>
          <a:stretch>
            <a:fillRect/>
          </a:stretch>
        </p:blipFill>
        <p:spPr>
          <a:xfrm>
            <a:off x="461962" y="447589"/>
            <a:ext cx="5075873" cy="1449705"/>
          </a:xfrm>
          <a:prstGeom prst="rect">
            <a:avLst/>
          </a:prstGeom>
        </p:spPr>
      </p:pic>
    </p:spTree>
    <p:extLst>
      <p:ext uri="{BB962C8B-B14F-4D97-AF65-F5344CB8AC3E}">
        <p14:creationId xmlns:p14="http://schemas.microsoft.com/office/powerpoint/2010/main" val="1969013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32B41B01-FD9F-4166-BC5A-2534C15EE17A}"/>
              </a:ext>
            </a:extLst>
          </p:cNvPr>
          <p:cNvSpPr/>
          <p:nvPr/>
        </p:nvSpPr>
        <p:spPr>
          <a:xfrm>
            <a:off x="458959" y="1494428"/>
            <a:ext cx="7571694" cy="2910861"/>
          </a:xfrm>
          <a:prstGeom prst="rect">
            <a:avLst/>
          </a:prstGeom>
          <a:ln>
            <a:solidFill>
              <a:schemeClr val="bg1">
                <a:lumMod val="85000"/>
              </a:schemeClr>
            </a:solidFill>
          </a:ln>
        </p:spPr>
        <p:txBody>
          <a:bodyPr wrap="square" lIns="91440" tIns="45720" rIns="91440" bIns="45720" anchor="t">
            <a:spAutoFit/>
          </a:bodyPr>
          <a:lstStyle/>
          <a:p>
            <a:pPr defTabSz="685783">
              <a:lnSpc>
                <a:spcPct val="107000"/>
              </a:lnSpc>
              <a:spcAft>
                <a:spcPts val="600"/>
              </a:spcAft>
              <a:tabLst>
                <a:tab pos="985838" algn="l"/>
              </a:tabLst>
              <a:defRPr/>
            </a:pPr>
            <a:endParaRPr lang="de-DE" sz="1800" b="1" dirty="0">
              <a:latin typeface="Arial"/>
              <a:ea typeface="Arial" panose="020B0604020202020204" pitchFamily="34" charset="0"/>
              <a:cs typeface="Times New Roman"/>
            </a:endParaRPr>
          </a:p>
          <a:p>
            <a:pPr defTabSz="685783">
              <a:lnSpc>
                <a:spcPct val="107000"/>
              </a:lnSpc>
              <a:spcAft>
                <a:spcPts val="600"/>
              </a:spcAft>
              <a:tabLst>
                <a:tab pos="985838" algn="l"/>
              </a:tabLst>
              <a:defRPr/>
            </a:pPr>
            <a:r>
              <a:rPr lang="de-DE" sz="1800" b="1" dirty="0">
                <a:latin typeface="Arial"/>
                <a:ea typeface="Arial" panose="020B0604020202020204" pitchFamily="34" charset="0"/>
                <a:cs typeface="Times New Roman"/>
              </a:rPr>
              <a:t>Basic </a:t>
            </a:r>
            <a:r>
              <a:rPr lang="de-DE" sz="1800" b="1" dirty="0" err="1">
                <a:latin typeface="Arial"/>
                <a:ea typeface="Arial" panose="020B0604020202020204" pitchFamily="34" charset="0"/>
                <a:cs typeface="Times New Roman"/>
              </a:rPr>
              <a:t>questions</a:t>
            </a:r>
            <a:r>
              <a:rPr lang="de-DE" sz="1800" b="1" dirty="0">
                <a:latin typeface="Arial"/>
                <a:ea typeface="Arial" panose="020B0604020202020204" pitchFamily="34" charset="0"/>
                <a:cs typeface="Times New Roman"/>
              </a:rPr>
              <a:t>:</a:t>
            </a:r>
            <a:endParaRPr lang="de-DE" b="1" dirty="0">
              <a:ea typeface="Arial" panose="020B0604020202020204" pitchFamily="34" charset="0"/>
              <a:cs typeface="Arial" panose="020B0604020202020204" pitchFamily="34" charset="0"/>
            </a:endParaRPr>
          </a:p>
          <a:p>
            <a:pPr defTabSz="685783">
              <a:spcAft>
                <a:spcPts val="0"/>
              </a:spcAft>
              <a:tabLst>
                <a:tab pos="985838" algn="l"/>
              </a:tabLst>
              <a:defRPr/>
            </a:pPr>
            <a:r>
              <a:rPr lang="de-DE" sz="1800" dirty="0">
                <a:latin typeface="Arial"/>
                <a:ea typeface="Arial" panose="020B0604020202020204" pitchFamily="34" charset="0"/>
                <a:cs typeface="Times New Roman"/>
              </a:rPr>
              <a:t>Slide 3:	</a:t>
            </a:r>
            <a:r>
              <a:rPr lang="en-US" sz="1800" dirty="0">
                <a:latin typeface="Arial"/>
                <a:cs typeface="Arial"/>
              </a:rPr>
              <a:t>Overall evaluation: How do you rate the whole event</a:t>
            </a:r>
            <a:r>
              <a:rPr lang="de-DE" sz="1800" dirty="0">
                <a:latin typeface="Arial"/>
                <a:cs typeface="Arial"/>
              </a:rPr>
              <a:t>?</a:t>
            </a:r>
          </a:p>
          <a:p>
            <a:pPr defTabSz="685783">
              <a:spcAft>
                <a:spcPts val="0"/>
              </a:spcAft>
              <a:tabLst>
                <a:tab pos="985838" algn="l"/>
              </a:tabLst>
              <a:defRPr/>
            </a:pPr>
            <a:r>
              <a:rPr lang="de-DE" sz="1800" dirty="0">
                <a:latin typeface="Arial"/>
                <a:cs typeface="Arial"/>
              </a:rPr>
              <a:t>Slide 4: 	</a:t>
            </a:r>
            <a:r>
              <a:rPr lang="en-US" sz="1800" dirty="0">
                <a:latin typeface="Arial"/>
                <a:cs typeface="Arial"/>
              </a:rPr>
              <a:t>What did you particularly like about the citizens´ dialogue?</a:t>
            </a:r>
          </a:p>
          <a:p>
            <a:pPr defTabSz="685783">
              <a:spcAft>
                <a:spcPts val="0"/>
              </a:spcAft>
              <a:tabLst>
                <a:tab pos="985838" algn="l"/>
              </a:tabLst>
              <a:defRPr/>
            </a:pPr>
            <a:r>
              <a:rPr lang="en-US" sz="1800" dirty="0">
                <a:latin typeface="Arial"/>
                <a:cs typeface="Arial"/>
              </a:rPr>
              <a:t>Slide 5: 	What could be done better?</a:t>
            </a:r>
            <a:endParaRPr lang="de-DE" sz="1800" dirty="0">
              <a:latin typeface="Arial"/>
              <a:cs typeface="Arial"/>
            </a:endParaRPr>
          </a:p>
          <a:p>
            <a:pPr defTabSz="685783">
              <a:lnSpc>
                <a:spcPct val="107000"/>
              </a:lnSpc>
              <a:spcAft>
                <a:spcPts val="0"/>
              </a:spcAft>
              <a:tabLst>
                <a:tab pos="1410891" algn="l"/>
              </a:tabLst>
              <a:defRPr/>
            </a:pPr>
            <a:endParaRPr lang="de-DE" sz="1800" dirty="0">
              <a:solidFill>
                <a:prstClr val="black"/>
              </a:solidFill>
              <a:latin typeface="Arial"/>
              <a:cs typeface="Arial"/>
            </a:endParaRPr>
          </a:p>
          <a:p>
            <a:pPr defTabSz="685783">
              <a:lnSpc>
                <a:spcPct val="107000"/>
              </a:lnSpc>
              <a:spcAft>
                <a:spcPts val="600"/>
              </a:spcAft>
              <a:tabLst>
                <a:tab pos="985838" algn="l"/>
              </a:tabLst>
              <a:defRPr/>
            </a:pPr>
            <a:r>
              <a:rPr lang="en-US" sz="1800" b="1" dirty="0">
                <a:latin typeface="Arial"/>
                <a:cs typeface="Arial"/>
              </a:rPr>
              <a:t>Additional questions:</a:t>
            </a:r>
          </a:p>
          <a:p>
            <a:pPr defTabSz="685783">
              <a:lnSpc>
                <a:spcPct val="107000"/>
              </a:lnSpc>
              <a:spcAft>
                <a:spcPts val="0"/>
              </a:spcAft>
              <a:tabLst>
                <a:tab pos="985838" algn="l"/>
              </a:tabLst>
              <a:defRPr/>
            </a:pPr>
            <a:r>
              <a:rPr lang="en-US" sz="1800" dirty="0">
                <a:latin typeface="Arial"/>
                <a:cs typeface="Arial"/>
              </a:rPr>
              <a:t>Slide 6:	I now understand more about …</a:t>
            </a:r>
            <a:endParaRPr lang="en-US" dirty="0"/>
          </a:p>
          <a:p>
            <a:pPr defTabSz="685783">
              <a:lnSpc>
                <a:spcPct val="107000"/>
              </a:lnSpc>
              <a:spcAft>
                <a:spcPts val="0"/>
              </a:spcAft>
              <a:tabLst>
                <a:tab pos="985838" algn="l"/>
              </a:tabLst>
              <a:defRPr/>
            </a:pPr>
            <a:r>
              <a:rPr lang="en-US" sz="1800" dirty="0">
                <a:solidFill>
                  <a:prstClr val="black"/>
                </a:solidFill>
                <a:latin typeface="Arial"/>
                <a:cs typeface="Arial"/>
              </a:rPr>
              <a:t>Slide 7: 	How has your opinion about the EU changed in this dialogue?</a:t>
            </a:r>
          </a:p>
        </p:txBody>
      </p:sp>
      <p:sp>
        <p:nvSpPr>
          <p:cNvPr id="4" name="Textfeld 3">
            <a:extLst>
              <a:ext uri="{FF2B5EF4-FFF2-40B4-BE49-F238E27FC236}">
                <a16:creationId xmlns:a16="http://schemas.microsoft.com/office/drawing/2014/main" id="{412256F1-AD38-43B3-B0AC-C8D5D75D9AE3}"/>
              </a:ext>
            </a:extLst>
          </p:cNvPr>
          <p:cNvSpPr txBox="1"/>
          <p:nvPr/>
        </p:nvSpPr>
        <p:spPr>
          <a:xfrm>
            <a:off x="400180" y="623158"/>
            <a:ext cx="8208243" cy="830997"/>
          </a:xfrm>
          <a:prstGeom prst="rect">
            <a:avLst/>
          </a:prstGeom>
          <a:noFill/>
        </p:spPr>
        <p:txBody>
          <a:bodyPr wrap="square" lIns="91440" tIns="45720" rIns="91440" bIns="45720" anchor="t">
            <a:spAutoFit/>
          </a:bodyPr>
          <a:lstStyle/>
          <a:p>
            <a:pPr defTabSz="685783"/>
            <a:r>
              <a:rPr lang="de-DE" sz="2400" b="1" dirty="0">
                <a:solidFill>
                  <a:srgbClr val="003082"/>
                </a:solidFill>
                <a:latin typeface="Arial"/>
                <a:ea typeface="Arial" panose="020B0604020202020204" pitchFamily="34" charset="0"/>
                <a:cs typeface="Times New Roman"/>
              </a:rPr>
              <a:t>Transnational Digital Citizens‘ </a:t>
            </a:r>
            <a:r>
              <a:rPr lang="de-DE" sz="2400" b="1" dirty="0" err="1">
                <a:solidFill>
                  <a:srgbClr val="003082"/>
                </a:solidFill>
                <a:latin typeface="Arial"/>
                <a:ea typeface="Arial" panose="020B0604020202020204" pitchFamily="34" charset="0"/>
                <a:cs typeface="Times New Roman"/>
              </a:rPr>
              <a:t>Dialogue</a:t>
            </a:r>
            <a:r>
              <a:rPr lang="de-DE" sz="2400" b="1" dirty="0">
                <a:solidFill>
                  <a:srgbClr val="003082"/>
                </a:solidFill>
                <a:latin typeface="Arial"/>
                <a:ea typeface="Arial" panose="020B0604020202020204" pitchFamily="34" charset="0"/>
                <a:cs typeface="Times New Roman"/>
              </a:rPr>
              <a:t>. </a:t>
            </a:r>
          </a:p>
          <a:p>
            <a:pPr defTabSz="685783"/>
            <a:r>
              <a:rPr lang="de-DE" sz="2400" b="1" dirty="0" err="1">
                <a:solidFill>
                  <a:srgbClr val="003082"/>
                </a:solidFill>
                <a:latin typeface="Arial"/>
                <a:ea typeface="Arial" panose="020B0604020202020204" pitchFamily="34" charset="0"/>
                <a:cs typeface="Times New Roman"/>
              </a:rPr>
              <a:t>Example</a:t>
            </a:r>
            <a:r>
              <a:rPr lang="de-DE" sz="2400" b="1" dirty="0">
                <a:solidFill>
                  <a:srgbClr val="003082"/>
                </a:solidFill>
                <a:latin typeface="Arial"/>
                <a:ea typeface="Arial" panose="020B0604020202020204" pitchFamily="34" charset="0"/>
                <a:cs typeface="Times New Roman"/>
              </a:rPr>
              <a:t> </a:t>
            </a:r>
            <a:r>
              <a:rPr lang="de-DE" sz="2400" b="1" dirty="0" err="1">
                <a:solidFill>
                  <a:srgbClr val="003082"/>
                </a:solidFill>
                <a:latin typeface="Arial"/>
                <a:ea typeface="Arial" panose="020B0604020202020204" pitchFamily="34" charset="0"/>
                <a:cs typeface="Times New Roman"/>
              </a:rPr>
              <a:t>questionnaire</a:t>
            </a:r>
            <a:r>
              <a:rPr lang="de-DE" sz="2400" b="1" dirty="0">
                <a:solidFill>
                  <a:srgbClr val="003082"/>
                </a:solidFill>
                <a:latin typeface="Arial"/>
                <a:ea typeface="Arial" panose="020B0604020202020204" pitchFamily="34" charset="0"/>
                <a:cs typeface="Times New Roman"/>
              </a:rPr>
              <a:t> </a:t>
            </a:r>
            <a:r>
              <a:rPr lang="de-DE" sz="2400" b="1" dirty="0" err="1">
                <a:solidFill>
                  <a:srgbClr val="003082"/>
                </a:solidFill>
                <a:latin typeface="Arial"/>
                <a:ea typeface="Arial" panose="020B0604020202020204" pitchFamily="34" charset="0"/>
                <a:cs typeface="Times New Roman"/>
              </a:rPr>
              <a:t>for</a:t>
            </a:r>
            <a:r>
              <a:rPr lang="de-DE" sz="2400" b="1" dirty="0">
                <a:solidFill>
                  <a:srgbClr val="003082"/>
                </a:solidFill>
                <a:latin typeface="Arial"/>
                <a:ea typeface="Arial" panose="020B0604020202020204" pitchFamily="34" charset="0"/>
                <a:cs typeface="Times New Roman"/>
              </a:rPr>
              <a:t> </a:t>
            </a:r>
            <a:r>
              <a:rPr lang="de-DE" sz="2400" b="1" dirty="0" err="1">
                <a:solidFill>
                  <a:srgbClr val="003082"/>
                </a:solidFill>
                <a:latin typeface="Arial"/>
                <a:ea typeface="Arial" panose="020B0604020202020204" pitchFamily="34" charset="0"/>
                <a:cs typeface="Times New Roman"/>
              </a:rPr>
              <a:t>citizens</a:t>
            </a:r>
            <a:r>
              <a:rPr lang="de-DE" sz="2400" b="1" dirty="0">
                <a:solidFill>
                  <a:srgbClr val="003082"/>
                </a:solidFill>
                <a:latin typeface="Arial"/>
                <a:ea typeface="Arial" panose="020B0604020202020204" pitchFamily="34" charset="0"/>
                <a:cs typeface="Times New Roman"/>
              </a:rPr>
              <a:t>’ </a:t>
            </a:r>
            <a:r>
              <a:rPr lang="de-DE" sz="2400" b="1" dirty="0" err="1">
                <a:solidFill>
                  <a:srgbClr val="003082"/>
                </a:solidFill>
                <a:latin typeface="Arial"/>
                <a:ea typeface="Arial" panose="020B0604020202020204" pitchFamily="34" charset="0"/>
                <a:cs typeface="Times New Roman"/>
              </a:rPr>
              <a:t>evaluation</a:t>
            </a:r>
            <a:r>
              <a:rPr lang="de-DE" sz="2400" b="1" dirty="0">
                <a:solidFill>
                  <a:srgbClr val="003082"/>
                </a:solidFill>
                <a:latin typeface="Arial"/>
                <a:ea typeface="Arial" panose="020B0604020202020204" pitchFamily="34" charset="0"/>
                <a:cs typeface="Times New Roman"/>
              </a:rPr>
              <a:t>.</a:t>
            </a:r>
          </a:p>
        </p:txBody>
      </p:sp>
    </p:spTree>
    <p:extLst>
      <p:ext uri="{BB962C8B-B14F-4D97-AF65-F5344CB8AC3E}">
        <p14:creationId xmlns:p14="http://schemas.microsoft.com/office/powerpoint/2010/main" val="16441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5F558291-C534-45BB-9430-4668C5F73BDE}"/>
              </a:ext>
            </a:extLst>
          </p:cNvPr>
          <p:cNvSpPr txBox="1"/>
          <p:nvPr/>
        </p:nvSpPr>
        <p:spPr>
          <a:xfrm>
            <a:off x="360136" y="1404710"/>
            <a:ext cx="1116000" cy="831600"/>
          </a:xfrm>
          <a:prstGeom prst="rect">
            <a:avLst/>
          </a:prstGeom>
          <a:solidFill>
            <a:srgbClr val="B4B266"/>
          </a:solidFill>
        </p:spPr>
        <p:txBody>
          <a:bodyPr wrap="square" rtlCol="0">
            <a:spAutoFit/>
          </a:bodyPr>
          <a:lstStyle/>
          <a:p>
            <a:pPr algn="ctr"/>
            <a:r>
              <a:rPr lang="de-DE" sz="1200" b="1">
                <a:solidFill>
                  <a:schemeClr val="bg1"/>
                </a:solidFill>
              </a:rPr>
              <a:t>Dansk</a:t>
            </a:r>
          </a:p>
        </p:txBody>
      </p:sp>
      <p:sp>
        <p:nvSpPr>
          <p:cNvPr id="5" name="Textfeld 4">
            <a:extLst>
              <a:ext uri="{FF2B5EF4-FFF2-40B4-BE49-F238E27FC236}">
                <a16:creationId xmlns:a16="http://schemas.microsoft.com/office/drawing/2014/main" id="{10853E62-F9B2-4F99-9F06-9F09CE866D96}"/>
              </a:ext>
            </a:extLst>
          </p:cNvPr>
          <p:cNvSpPr txBox="1"/>
          <p:nvPr/>
        </p:nvSpPr>
        <p:spPr>
          <a:xfrm>
            <a:off x="360136" y="2312843"/>
            <a:ext cx="1116000" cy="831600"/>
          </a:xfrm>
          <a:prstGeom prst="rect">
            <a:avLst/>
          </a:prstGeom>
          <a:solidFill>
            <a:srgbClr val="003082"/>
          </a:solidFill>
        </p:spPr>
        <p:txBody>
          <a:bodyPr wrap="square" rtlCol="0">
            <a:spAutoFit/>
          </a:bodyPr>
          <a:lstStyle/>
          <a:p>
            <a:pPr algn="ctr"/>
            <a:r>
              <a:rPr lang="de-DE" sz="1200" b="1">
                <a:solidFill>
                  <a:schemeClr val="bg1"/>
                </a:solidFill>
              </a:rPr>
              <a:t>Deutsch</a:t>
            </a:r>
          </a:p>
          <a:p>
            <a:pPr algn="ctr"/>
            <a:endParaRPr lang="de-DE" sz="1200" b="1">
              <a:solidFill>
                <a:schemeClr val="bg1"/>
              </a:solidFill>
            </a:endParaRPr>
          </a:p>
        </p:txBody>
      </p:sp>
      <p:sp>
        <p:nvSpPr>
          <p:cNvPr id="6" name="Textfeld 5">
            <a:extLst>
              <a:ext uri="{FF2B5EF4-FFF2-40B4-BE49-F238E27FC236}">
                <a16:creationId xmlns:a16="http://schemas.microsoft.com/office/drawing/2014/main" id="{0B684DBC-45A7-4267-837F-BD64B79B8F8B}"/>
              </a:ext>
            </a:extLst>
          </p:cNvPr>
          <p:cNvSpPr txBox="1"/>
          <p:nvPr/>
        </p:nvSpPr>
        <p:spPr>
          <a:xfrm>
            <a:off x="360136" y="517094"/>
            <a:ext cx="1116000" cy="831600"/>
          </a:xfrm>
          <a:prstGeom prst="rect">
            <a:avLst/>
          </a:prstGeom>
          <a:solidFill>
            <a:srgbClr val="808080"/>
          </a:solidFill>
        </p:spPr>
        <p:txBody>
          <a:bodyPr wrap="square" rtlCol="0">
            <a:spAutoFit/>
          </a:bodyPr>
          <a:lstStyle/>
          <a:p>
            <a:pPr algn="ctr"/>
            <a:r>
              <a:rPr lang="de-DE" sz="1200" b="1" dirty="0">
                <a:solidFill>
                  <a:schemeClr val="bg1"/>
                </a:solidFill>
              </a:rPr>
              <a:t>English</a:t>
            </a:r>
          </a:p>
        </p:txBody>
      </p:sp>
      <p:sp>
        <p:nvSpPr>
          <p:cNvPr id="7" name="Textfeld 6">
            <a:extLst>
              <a:ext uri="{FF2B5EF4-FFF2-40B4-BE49-F238E27FC236}">
                <a16:creationId xmlns:a16="http://schemas.microsoft.com/office/drawing/2014/main" id="{C2E9AE15-D3EC-4AB8-8EF5-543B0027130A}"/>
              </a:ext>
            </a:extLst>
          </p:cNvPr>
          <p:cNvSpPr txBox="1"/>
          <p:nvPr/>
        </p:nvSpPr>
        <p:spPr>
          <a:xfrm>
            <a:off x="360136" y="3210717"/>
            <a:ext cx="1116000" cy="831600"/>
          </a:xfrm>
          <a:prstGeom prst="rect">
            <a:avLst/>
          </a:prstGeom>
          <a:solidFill>
            <a:srgbClr val="C80F41"/>
          </a:solidFill>
        </p:spPr>
        <p:txBody>
          <a:bodyPr wrap="square" rtlCol="0">
            <a:spAutoFit/>
          </a:bodyPr>
          <a:lstStyle/>
          <a:p>
            <a:pPr algn="ctr"/>
            <a:r>
              <a:rPr lang="de-DE" sz="1200" b="1" err="1">
                <a:solidFill>
                  <a:schemeClr val="bg1"/>
                </a:solidFill>
              </a:rPr>
              <a:t>Italiano</a:t>
            </a:r>
            <a:endParaRPr lang="de-DE" sz="1200" b="1">
              <a:solidFill>
                <a:schemeClr val="bg1"/>
              </a:solidFill>
            </a:endParaRPr>
          </a:p>
          <a:p>
            <a:pPr algn="ctr"/>
            <a:endParaRPr lang="de-DE" sz="1200" b="1">
              <a:solidFill>
                <a:schemeClr val="bg1"/>
              </a:solidFill>
            </a:endParaRPr>
          </a:p>
        </p:txBody>
      </p:sp>
      <p:sp>
        <p:nvSpPr>
          <p:cNvPr id="8" name="Textfeld 7">
            <a:extLst>
              <a:ext uri="{FF2B5EF4-FFF2-40B4-BE49-F238E27FC236}">
                <a16:creationId xmlns:a16="http://schemas.microsoft.com/office/drawing/2014/main" id="{0FDBD0DD-93F7-4292-AC8D-C1511D8C823D}"/>
              </a:ext>
            </a:extLst>
          </p:cNvPr>
          <p:cNvSpPr txBox="1"/>
          <p:nvPr/>
        </p:nvSpPr>
        <p:spPr>
          <a:xfrm>
            <a:off x="360136" y="4108591"/>
            <a:ext cx="1116000" cy="831600"/>
          </a:xfrm>
          <a:prstGeom prst="rect">
            <a:avLst/>
          </a:prstGeom>
          <a:solidFill>
            <a:srgbClr val="5591AA"/>
          </a:solidFill>
        </p:spPr>
        <p:txBody>
          <a:bodyPr wrap="square" rtlCol="0">
            <a:spAutoFit/>
          </a:bodyPr>
          <a:lstStyle/>
          <a:p>
            <a:pPr algn="ctr"/>
            <a:r>
              <a:rPr lang="de-DE" sz="1200" b="1" err="1">
                <a:solidFill>
                  <a:schemeClr val="bg1"/>
                </a:solidFill>
              </a:rPr>
              <a:t>Lietuviškai</a:t>
            </a:r>
            <a:endParaRPr lang="de-DE" sz="1200" b="1">
              <a:solidFill>
                <a:schemeClr val="bg1"/>
              </a:solidFill>
            </a:endParaRPr>
          </a:p>
          <a:p>
            <a:pPr algn="ctr"/>
            <a:endParaRPr lang="de-DE" sz="1200" b="1">
              <a:solidFill>
                <a:schemeClr val="bg1"/>
              </a:solidFill>
            </a:endParaRPr>
          </a:p>
        </p:txBody>
      </p:sp>
      <p:sp>
        <p:nvSpPr>
          <p:cNvPr id="16" name="Textfeld 15">
            <a:extLst>
              <a:ext uri="{FF2B5EF4-FFF2-40B4-BE49-F238E27FC236}">
                <a16:creationId xmlns:a16="http://schemas.microsoft.com/office/drawing/2014/main" id="{6DEFA914-ACFC-4BBD-BEED-424E5F9119CA}"/>
              </a:ext>
            </a:extLst>
          </p:cNvPr>
          <p:cNvSpPr txBox="1"/>
          <p:nvPr/>
        </p:nvSpPr>
        <p:spPr>
          <a:xfrm>
            <a:off x="1602404" y="4108590"/>
            <a:ext cx="5418848" cy="830997"/>
          </a:xfrm>
          <a:prstGeom prst="rect">
            <a:avLst/>
          </a:prstGeom>
          <a:solidFill>
            <a:srgbClr val="5591AA"/>
          </a:solidFill>
        </p:spPr>
        <p:txBody>
          <a:bodyPr wrap="square" rtlCol="0">
            <a:spAutoFit/>
          </a:bodyPr>
          <a:lstStyle/>
          <a:p>
            <a:r>
              <a:rPr lang="lt-LT" sz="1200" b="1" dirty="0">
                <a:solidFill>
                  <a:schemeClr val="bg1"/>
                </a:solidFill>
              </a:rPr>
              <a:t>Kaip vertinate visą renginį? </a:t>
            </a:r>
          </a:p>
          <a:p>
            <a:r>
              <a:rPr lang="lt-LT" sz="1200" dirty="0">
                <a:solidFill>
                  <a:schemeClr val="bg1"/>
                </a:solidFill>
              </a:rPr>
              <a:t>a)</a:t>
            </a:r>
            <a:r>
              <a:rPr lang="de-DE" sz="1200" dirty="0">
                <a:solidFill>
                  <a:schemeClr val="bg1"/>
                </a:solidFill>
              </a:rPr>
              <a:t> </a:t>
            </a:r>
            <a:r>
              <a:rPr lang="lt-LT" sz="1200" dirty="0">
                <a:solidFill>
                  <a:schemeClr val="bg1"/>
                </a:solidFill>
              </a:rPr>
              <a:t>Labai gerai</a:t>
            </a:r>
            <a:r>
              <a:rPr lang="de-DE" sz="1200" dirty="0">
                <a:solidFill>
                  <a:schemeClr val="bg1"/>
                </a:solidFill>
              </a:rPr>
              <a:t>   </a:t>
            </a:r>
            <a:r>
              <a:rPr lang="lt-LT" sz="1200" dirty="0">
                <a:solidFill>
                  <a:schemeClr val="bg1"/>
                </a:solidFill>
              </a:rPr>
              <a:t>b)</a:t>
            </a:r>
            <a:r>
              <a:rPr lang="de-DE" sz="1200" dirty="0">
                <a:solidFill>
                  <a:schemeClr val="bg1"/>
                </a:solidFill>
              </a:rPr>
              <a:t> </a:t>
            </a:r>
            <a:r>
              <a:rPr lang="lt-LT" sz="1200" dirty="0">
                <a:solidFill>
                  <a:schemeClr val="bg1"/>
                </a:solidFill>
              </a:rPr>
              <a:t>Gana gerai</a:t>
            </a:r>
          </a:p>
          <a:p>
            <a:r>
              <a:rPr lang="lt-LT" sz="1200" dirty="0">
                <a:solidFill>
                  <a:schemeClr val="bg1"/>
                </a:solidFill>
              </a:rPr>
              <a:t>c)</a:t>
            </a:r>
            <a:r>
              <a:rPr lang="de-DE" sz="1200" dirty="0">
                <a:solidFill>
                  <a:schemeClr val="bg1"/>
                </a:solidFill>
              </a:rPr>
              <a:t> </a:t>
            </a:r>
            <a:r>
              <a:rPr lang="lt-LT" sz="1200" dirty="0">
                <a:solidFill>
                  <a:schemeClr val="bg1"/>
                </a:solidFill>
              </a:rPr>
              <a:t>Neapsisprendžiu</a:t>
            </a:r>
            <a:r>
              <a:rPr lang="de-DE" sz="1200" dirty="0">
                <a:solidFill>
                  <a:schemeClr val="bg1"/>
                </a:solidFill>
              </a:rPr>
              <a:t>   </a:t>
            </a:r>
            <a:r>
              <a:rPr lang="lt-LT" sz="1200" dirty="0">
                <a:solidFill>
                  <a:schemeClr val="bg1"/>
                </a:solidFill>
              </a:rPr>
              <a:t>d)</a:t>
            </a:r>
            <a:r>
              <a:rPr lang="de-DE" sz="1200" dirty="0">
                <a:solidFill>
                  <a:schemeClr val="bg1"/>
                </a:solidFill>
              </a:rPr>
              <a:t> </a:t>
            </a:r>
            <a:r>
              <a:rPr lang="lt-LT" sz="1200" dirty="0">
                <a:solidFill>
                  <a:schemeClr val="bg1"/>
                </a:solidFill>
              </a:rPr>
              <a:t>Gana blogai</a:t>
            </a:r>
            <a:r>
              <a:rPr lang="de-DE" sz="1200" dirty="0">
                <a:solidFill>
                  <a:schemeClr val="bg1"/>
                </a:solidFill>
              </a:rPr>
              <a:t>   </a:t>
            </a:r>
            <a:r>
              <a:rPr lang="lt-LT" sz="1200" dirty="0">
                <a:solidFill>
                  <a:schemeClr val="bg1"/>
                </a:solidFill>
              </a:rPr>
              <a:t>e)</a:t>
            </a:r>
            <a:r>
              <a:rPr lang="de-DE" sz="1200" dirty="0">
                <a:solidFill>
                  <a:schemeClr val="bg1"/>
                </a:solidFill>
              </a:rPr>
              <a:t> </a:t>
            </a:r>
            <a:r>
              <a:rPr lang="lt-LT" sz="1200" dirty="0">
                <a:solidFill>
                  <a:schemeClr val="bg1"/>
                </a:solidFill>
              </a:rPr>
              <a:t>Labai blogai</a:t>
            </a:r>
            <a:endParaRPr lang="de-DE" sz="1200" dirty="0">
              <a:solidFill>
                <a:schemeClr val="bg1"/>
              </a:solidFill>
            </a:endParaRPr>
          </a:p>
          <a:p>
            <a:endParaRPr lang="lt-LT" sz="1200" dirty="0">
              <a:solidFill>
                <a:schemeClr val="bg1"/>
              </a:solidFill>
            </a:endParaRPr>
          </a:p>
        </p:txBody>
      </p:sp>
      <p:sp>
        <p:nvSpPr>
          <p:cNvPr id="2" name="Foliennummernplatzhalter 1">
            <a:extLst>
              <a:ext uri="{FF2B5EF4-FFF2-40B4-BE49-F238E27FC236}">
                <a16:creationId xmlns:a16="http://schemas.microsoft.com/office/drawing/2014/main" id="{E22AC015-8957-4D60-ABF5-49B016AE9C82}"/>
              </a:ext>
            </a:extLst>
          </p:cNvPr>
          <p:cNvSpPr>
            <a:spLocks noGrp="1"/>
          </p:cNvSpPr>
          <p:nvPr>
            <p:ph type="sldNum" sz="quarter" idx="12"/>
          </p:nvPr>
        </p:nvSpPr>
        <p:spPr/>
        <p:txBody>
          <a:bodyPr/>
          <a:lstStyle/>
          <a:p>
            <a:fld id="{2E5205C6-02AA-4397-94A2-26CAAE38F898}" type="slidenum">
              <a:rPr lang="de-DE" sz="1000" smtClean="0"/>
              <a:t>3</a:t>
            </a:fld>
            <a:endParaRPr lang="de-DE" sz="1000"/>
          </a:p>
        </p:txBody>
      </p:sp>
      <p:sp>
        <p:nvSpPr>
          <p:cNvPr id="17" name="Textfeld 16">
            <a:extLst>
              <a:ext uri="{FF2B5EF4-FFF2-40B4-BE49-F238E27FC236}">
                <a16:creationId xmlns:a16="http://schemas.microsoft.com/office/drawing/2014/main" id="{15463BFB-528C-4E43-BFBE-B820900A234C}"/>
              </a:ext>
            </a:extLst>
          </p:cNvPr>
          <p:cNvSpPr txBox="1"/>
          <p:nvPr/>
        </p:nvSpPr>
        <p:spPr>
          <a:xfrm>
            <a:off x="1602402" y="512162"/>
            <a:ext cx="5417523" cy="830997"/>
          </a:xfrm>
          <a:prstGeom prst="rect">
            <a:avLst/>
          </a:prstGeom>
          <a:solidFill>
            <a:srgbClr val="808080"/>
          </a:solidFill>
        </p:spPr>
        <p:txBody>
          <a:bodyPr wrap="square" rtlCol="0">
            <a:spAutoFit/>
          </a:bodyPr>
          <a:lstStyle/>
          <a:p>
            <a:r>
              <a:rPr lang="en-US" sz="1200" b="1" dirty="0">
                <a:solidFill>
                  <a:schemeClr val="bg1"/>
                </a:solidFill>
              </a:rPr>
              <a:t>Overall evaluation: How do you rate the whole event? </a:t>
            </a:r>
          </a:p>
          <a:p>
            <a:r>
              <a:rPr lang="en-US" sz="1200" dirty="0">
                <a:solidFill>
                  <a:schemeClr val="bg1"/>
                </a:solidFill>
              </a:rPr>
              <a:t>a) Very good   b) Good</a:t>
            </a:r>
          </a:p>
          <a:p>
            <a:r>
              <a:rPr lang="en-US" sz="1200" dirty="0">
                <a:solidFill>
                  <a:schemeClr val="bg1"/>
                </a:solidFill>
              </a:rPr>
              <a:t>c) Partly   d) Rather not so good  e) Bad</a:t>
            </a:r>
          </a:p>
          <a:p>
            <a:endParaRPr lang="en-US" sz="1200" dirty="0">
              <a:solidFill>
                <a:schemeClr val="bg1"/>
              </a:solidFill>
            </a:endParaRPr>
          </a:p>
        </p:txBody>
      </p:sp>
      <p:sp>
        <p:nvSpPr>
          <p:cNvPr id="18" name="Textfeld 17">
            <a:extLst>
              <a:ext uri="{FF2B5EF4-FFF2-40B4-BE49-F238E27FC236}">
                <a16:creationId xmlns:a16="http://schemas.microsoft.com/office/drawing/2014/main" id="{57E661DB-13DD-4C1C-AD8F-B192909CE513}"/>
              </a:ext>
            </a:extLst>
          </p:cNvPr>
          <p:cNvSpPr txBox="1"/>
          <p:nvPr/>
        </p:nvSpPr>
        <p:spPr>
          <a:xfrm>
            <a:off x="1612793" y="1400378"/>
            <a:ext cx="5408458" cy="830997"/>
          </a:xfrm>
          <a:prstGeom prst="rect">
            <a:avLst/>
          </a:prstGeom>
          <a:solidFill>
            <a:srgbClr val="B4B266"/>
          </a:solidFill>
        </p:spPr>
        <p:txBody>
          <a:bodyPr wrap="square" rtlCol="0">
            <a:spAutoFit/>
          </a:bodyPr>
          <a:lstStyle/>
          <a:p>
            <a:r>
              <a:rPr lang="da-DK" sz="1200" b="1" dirty="0">
                <a:solidFill>
                  <a:schemeClr val="bg1"/>
                </a:solidFill>
              </a:rPr>
              <a:t>Overordnet evaluering: Hvordan vurderer du arrangementet </a:t>
            </a:r>
          </a:p>
          <a:p>
            <a:r>
              <a:rPr lang="da-DK" sz="1200" b="1" dirty="0">
                <a:solidFill>
                  <a:schemeClr val="bg1"/>
                </a:solidFill>
              </a:rPr>
              <a:t>samlet set? </a:t>
            </a:r>
            <a:endParaRPr lang="de-DE" sz="1200" b="1" dirty="0">
              <a:solidFill>
                <a:schemeClr val="bg1"/>
              </a:solidFill>
            </a:endParaRPr>
          </a:p>
          <a:p>
            <a:r>
              <a:rPr lang="it-IT" sz="1200" dirty="0">
                <a:solidFill>
                  <a:schemeClr val="bg1"/>
                </a:solidFill>
              </a:rPr>
              <a:t>a) </a:t>
            </a:r>
            <a:r>
              <a:rPr lang="da-DK" sz="1200" dirty="0">
                <a:solidFill>
                  <a:schemeClr val="bg1"/>
                </a:solidFill>
              </a:rPr>
              <a:t>Rigtig godt</a:t>
            </a:r>
            <a:r>
              <a:rPr lang="it-IT" sz="1200" dirty="0">
                <a:solidFill>
                  <a:schemeClr val="bg1"/>
                </a:solidFill>
              </a:rPr>
              <a:t>b  </a:t>
            </a:r>
            <a:r>
              <a:rPr lang="it-IT" sz="1200" dirty="0" err="1">
                <a:solidFill>
                  <a:schemeClr val="bg1"/>
                </a:solidFill>
              </a:rPr>
              <a:t>b</a:t>
            </a:r>
            <a:r>
              <a:rPr lang="it-IT" sz="1200" dirty="0">
                <a:solidFill>
                  <a:schemeClr val="bg1"/>
                </a:solidFill>
              </a:rPr>
              <a:t>) </a:t>
            </a:r>
            <a:r>
              <a:rPr lang="it-IT" sz="1200" dirty="0" err="1">
                <a:solidFill>
                  <a:schemeClr val="bg1"/>
                </a:solidFill>
              </a:rPr>
              <a:t>Godt</a:t>
            </a:r>
            <a:r>
              <a:rPr lang="it-IT" sz="1200" dirty="0">
                <a:solidFill>
                  <a:schemeClr val="bg1"/>
                </a:solidFill>
              </a:rPr>
              <a:t> </a:t>
            </a:r>
          </a:p>
          <a:p>
            <a:r>
              <a:rPr lang="it-IT" sz="1200" dirty="0">
                <a:solidFill>
                  <a:schemeClr val="bg1"/>
                </a:solidFill>
              </a:rPr>
              <a:t>c) </a:t>
            </a:r>
            <a:r>
              <a:rPr lang="da-DK" sz="1200" dirty="0">
                <a:solidFill>
                  <a:schemeClr val="bg1"/>
                </a:solidFill>
              </a:rPr>
              <a:t>Delvist godt  </a:t>
            </a:r>
            <a:r>
              <a:rPr lang="it-IT" sz="1200" dirty="0">
                <a:solidFill>
                  <a:schemeClr val="bg1"/>
                </a:solidFill>
              </a:rPr>
              <a:t>d) </a:t>
            </a:r>
            <a:r>
              <a:rPr lang="da-DK" sz="1200" dirty="0">
                <a:solidFill>
                  <a:schemeClr val="bg1"/>
                </a:solidFill>
              </a:rPr>
              <a:t>Ikke så god</a:t>
            </a:r>
            <a:r>
              <a:rPr lang="it-IT" sz="1200" dirty="0">
                <a:solidFill>
                  <a:schemeClr val="bg1"/>
                </a:solidFill>
              </a:rPr>
              <a:t>e  </a:t>
            </a:r>
            <a:r>
              <a:rPr lang="it-IT" sz="1200" dirty="0" err="1">
                <a:solidFill>
                  <a:schemeClr val="bg1"/>
                </a:solidFill>
              </a:rPr>
              <a:t>e</a:t>
            </a:r>
            <a:r>
              <a:rPr lang="it-IT" sz="1200" dirty="0">
                <a:solidFill>
                  <a:schemeClr val="bg1"/>
                </a:solidFill>
              </a:rPr>
              <a:t>) D</a:t>
            </a:r>
            <a:r>
              <a:rPr lang="da-DK" sz="1200" dirty="0">
                <a:solidFill>
                  <a:schemeClr val="bg1"/>
                </a:solidFill>
              </a:rPr>
              <a:t>årligt </a:t>
            </a:r>
            <a:endParaRPr lang="it-IT" sz="1200" dirty="0">
              <a:solidFill>
                <a:schemeClr val="bg1"/>
              </a:solidFill>
            </a:endParaRPr>
          </a:p>
        </p:txBody>
      </p:sp>
      <p:sp>
        <p:nvSpPr>
          <p:cNvPr id="19" name="Textfeld 18">
            <a:extLst>
              <a:ext uri="{FF2B5EF4-FFF2-40B4-BE49-F238E27FC236}">
                <a16:creationId xmlns:a16="http://schemas.microsoft.com/office/drawing/2014/main" id="{C714B5A1-DD53-4748-BCE9-31DF70F84874}"/>
              </a:ext>
            </a:extLst>
          </p:cNvPr>
          <p:cNvSpPr txBox="1"/>
          <p:nvPr/>
        </p:nvSpPr>
        <p:spPr>
          <a:xfrm>
            <a:off x="1602403" y="2312240"/>
            <a:ext cx="5417522" cy="830997"/>
          </a:xfrm>
          <a:prstGeom prst="rect">
            <a:avLst/>
          </a:prstGeom>
          <a:solidFill>
            <a:srgbClr val="003082"/>
          </a:solidFill>
        </p:spPr>
        <p:txBody>
          <a:bodyPr wrap="square" rtlCol="0">
            <a:spAutoFit/>
          </a:bodyPr>
          <a:lstStyle/>
          <a:p>
            <a:r>
              <a:rPr lang="de-DE" sz="1200" b="1" dirty="0">
                <a:solidFill>
                  <a:schemeClr val="bg1"/>
                </a:solidFill>
              </a:rPr>
              <a:t>Gesamtbewertung: Wie bewerten Sie die gesamte Veranstaltung? </a:t>
            </a:r>
          </a:p>
          <a:p>
            <a:r>
              <a:rPr lang="de-DE" sz="1200" dirty="0">
                <a:solidFill>
                  <a:schemeClr val="bg1"/>
                </a:solidFill>
              </a:rPr>
              <a:t>a) Sehr gut   b) Gut</a:t>
            </a:r>
          </a:p>
          <a:p>
            <a:r>
              <a:rPr lang="de-DE" sz="1200" dirty="0">
                <a:solidFill>
                  <a:schemeClr val="bg1"/>
                </a:solidFill>
              </a:rPr>
              <a:t>c) Teilweise  d) Eher nicht so gut  e) Schlecht</a:t>
            </a:r>
          </a:p>
          <a:p>
            <a:endParaRPr lang="de-DE" sz="1200" dirty="0">
              <a:solidFill>
                <a:schemeClr val="bg1"/>
              </a:solidFill>
            </a:endParaRPr>
          </a:p>
        </p:txBody>
      </p:sp>
      <p:sp>
        <p:nvSpPr>
          <p:cNvPr id="20" name="Textfeld 19">
            <a:extLst>
              <a:ext uri="{FF2B5EF4-FFF2-40B4-BE49-F238E27FC236}">
                <a16:creationId xmlns:a16="http://schemas.microsoft.com/office/drawing/2014/main" id="{639A51B2-9FAD-4E4F-97A8-DB61BD6C1D21}"/>
              </a:ext>
            </a:extLst>
          </p:cNvPr>
          <p:cNvSpPr txBox="1"/>
          <p:nvPr/>
        </p:nvSpPr>
        <p:spPr>
          <a:xfrm>
            <a:off x="1608324" y="3200456"/>
            <a:ext cx="5412357" cy="831600"/>
          </a:xfrm>
          <a:prstGeom prst="rect">
            <a:avLst/>
          </a:prstGeom>
          <a:solidFill>
            <a:srgbClr val="C80F41"/>
          </a:solidFill>
        </p:spPr>
        <p:txBody>
          <a:bodyPr wrap="square" rtlCol="0">
            <a:spAutoFit/>
          </a:bodyPr>
          <a:lstStyle/>
          <a:p>
            <a:r>
              <a:rPr lang="it-IT" sz="1200" b="1" dirty="0">
                <a:solidFill>
                  <a:schemeClr val="bg1"/>
                </a:solidFill>
              </a:rPr>
              <a:t>Valutazione generale: come valuti l’intero evento?</a:t>
            </a:r>
          </a:p>
          <a:p>
            <a:r>
              <a:rPr lang="it-IT" sz="1200" dirty="0">
                <a:solidFill>
                  <a:schemeClr val="bg1"/>
                </a:solidFill>
              </a:rPr>
              <a:t>a) Ottimo   b) Buono</a:t>
            </a:r>
          </a:p>
          <a:p>
            <a:r>
              <a:rPr lang="it-IT" sz="1200" dirty="0">
                <a:solidFill>
                  <a:schemeClr val="bg1"/>
                </a:solidFill>
              </a:rPr>
              <a:t>c) Discreto  d) Non soddisfacente   e) Pessimo</a:t>
            </a:r>
          </a:p>
          <a:p>
            <a:endParaRPr lang="de-DE" sz="1200" dirty="0">
              <a:solidFill>
                <a:schemeClr val="bg1"/>
              </a:solidFill>
            </a:endParaRPr>
          </a:p>
        </p:txBody>
      </p:sp>
      <p:sp>
        <p:nvSpPr>
          <p:cNvPr id="21" name="Textfeld 20">
            <a:extLst>
              <a:ext uri="{FF2B5EF4-FFF2-40B4-BE49-F238E27FC236}">
                <a16:creationId xmlns:a16="http://schemas.microsoft.com/office/drawing/2014/main" id="{DBB1F19C-9DFE-4710-9641-F9700E81485B}"/>
              </a:ext>
            </a:extLst>
          </p:cNvPr>
          <p:cNvSpPr txBox="1"/>
          <p:nvPr/>
        </p:nvSpPr>
        <p:spPr>
          <a:xfrm>
            <a:off x="1623185" y="4108591"/>
            <a:ext cx="5399392" cy="830997"/>
          </a:xfrm>
          <a:prstGeom prst="rect">
            <a:avLst/>
          </a:prstGeom>
          <a:solidFill>
            <a:srgbClr val="5591AA"/>
          </a:solidFill>
        </p:spPr>
        <p:txBody>
          <a:bodyPr wrap="square" rtlCol="0">
            <a:spAutoFit/>
          </a:bodyPr>
          <a:lstStyle/>
          <a:p>
            <a:r>
              <a:rPr lang="lt-LT" sz="1200" b="1" dirty="0">
                <a:solidFill>
                  <a:schemeClr val="bg1"/>
                </a:solidFill>
              </a:rPr>
              <a:t>Bendras įvertinimas</a:t>
            </a:r>
            <a:r>
              <a:rPr lang="de-DE" sz="1200" b="1" dirty="0">
                <a:solidFill>
                  <a:schemeClr val="bg1"/>
                </a:solidFill>
              </a:rPr>
              <a:t>:</a:t>
            </a:r>
            <a:r>
              <a:rPr lang="lt-LT" sz="1200" b="1" dirty="0">
                <a:solidFill>
                  <a:schemeClr val="bg1"/>
                </a:solidFill>
              </a:rPr>
              <a:t> Kaip vertinate visą renginį? </a:t>
            </a:r>
          </a:p>
          <a:p>
            <a:r>
              <a:rPr lang="lt-LT" sz="1200" dirty="0">
                <a:solidFill>
                  <a:schemeClr val="bg1"/>
                </a:solidFill>
              </a:rPr>
              <a:t>a)</a:t>
            </a:r>
            <a:r>
              <a:rPr lang="de-DE" sz="1200" dirty="0">
                <a:solidFill>
                  <a:schemeClr val="bg1"/>
                </a:solidFill>
              </a:rPr>
              <a:t> </a:t>
            </a:r>
            <a:r>
              <a:rPr lang="lt-LT" sz="1200" dirty="0">
                <a:solidFill>
                  <a:schemeClr val="bg1"/>
                </a:solidFill>
              </a:rPr>
              <a:t>Labai gerai</a:t>
            </a:r>
            <a:r>
              <a:rPr lang="de-DE" sz="1200" dirty="0">
                <a:solidFill>
                  <a:schemeClr val="bg1"/>
                </a:solidFill>
              </a:rPr>
              <a:t>   </a:t>
            </a:r>
            <a:r>
              <a:rPr lang="lt-LT" sz="1200" dirty="0">
                <a:solidFill>
                  <a:schemeClr val="bg1"/>
                </a:solidFill>
              </a:rPr>
              <a:t>b)</a:t>
            </a:r>
            <a:r>
              <a:rPr lang="de-DE" sz="1200" dirty="0">
                <a:solidFill>
                  <a:schemeClr val="bg1"/>
                </a:solidFill>
              </a:rPr>
              <a:t> G</a:t>
            </a:r>
            <a:r>
              <a:rPr lang="lt-LT" sz="1200" dirty="0">
                <a:solidFill>
                  <a:schemeClr val="bg1"/>
                </a:solidFill>
              </a:rPr>
              <a:t>erai</a:t>
            </a:r>
          </a:p>
          <a:p>
            <a:r>
              <a:rPr lang="lt-LT" sz="1200" dirty="0">
                <a:solidFill>
                  <a:schemeClr val="bg1"/>
                </a:solidFill>
              </a:rPr>
              <a:t>c)</a:t>
            </a:r>
            <a:r>
              <a:rPr lang="de-DE" sz="1200" dirty="0">
                <a:solidFill>
                  <a:schemeClr val="bg1"/>
                </a:solidFill>
              </a:rPr>
              <a:t> </a:t>
            </a:r>
            <a:r>
              <a:rPr lang="lt-LT" sz="1200" dirty="0">
                <a:solidFill>
                  <a:schemeClr val="bg1"/>
                </a:solidFill>
              </a:rPr>
              <a:t>Vidutiniškai</a:t>
            </a:r>
            <a:r>
              <a:rPr lang="de-DE" sz="1200" dirty="0">
                <a:solidFill>
                  <a:schemeClr val="bg1"/>
                </a:solidFill>
              </a:rPr>
              <a:t>   </a:t>
            </a:r>
            <a:r>
              <a:rPr lang="lt-LT" sz="1200" dirty="0">
                <a:solidFill>
                  <a:schemeClr val="bg1"/>
                </a:solidFill>
              </a:rPr>
              <a:t>d)</a:t>
            </a:r>
            <a:r>
              <a:rPr lang="de-DE" sz="1200" dirty="0">
                <a:solidFill>
                  <a:schemeClr val="bg1"/>
                </a:solidFill>
              </a:rPr>
              <a:t> </a:t>
            </a:r>
            <a:r>
              <a:rPr lang="lt-LT" sz="1200" dirty="0">
                <a:solidFill>
                  <a:schemeClr val="bg1"/>
                </a:solidFill>
              </a:rPr>
              <a:t>Ne taip gerai</a:t>
            </a:r>
            <a:r>
              <a:rPr lang="de-DE" sz="1200" dirty="0">
                <a:solidFill>
                  <a:schemeClr val="bg1"/>
                </a:solidFill>
              </a:rPr>
              <a:t>  </a:t>
            </a:r>
            <a:r>
              <a:rPr lang="lt-LT" sz="1200" dirty="0">
                <a:solidFill>
                  <a:schemeClr val="bg1"/>
                </a:solidFill>
              </a:rPr>
              <a:t>e)</a:t>
            </a:r>
            <a:r>
              <a:rPr lang="de-DE" sz="1200" dirty="0">
                <a:solidFill>
                  <a:schemeClr val="bg1"/>
                </a:solidFill>
              </a:rPr>
              <a:t> B</a:t>
            </a:r>
            <a:r>
              <a:rPr lang="lt-LT" sz="1200" dirty="0">
                <a:solidFill>
                  <a:schemeClr val="bg1"/>
                </a:solidFill>
              </a:rPr>
              <a:t>logai</a:t>
            </a:r>
            <a:endParaRPr lang="de-DE" sz="1200" dirty="0">
              <a:solidFill>
                <a:schemeClr val="bg1"/>
              </a:solidFill>
            </a:endParaRPr>
          </a:p>
          <a:p>
            <a:endParaRPr lang="lt-LT" sz="1200" dirty="0">
              <a:solidFill>
                <a:schemeClr val="bg1"/>
              </a:solidFill>
            </a:endParaRPr>
          </a:p>
        </p:txBody>
      </p:sp>
    </p:spTree>
    <p:extLst>
      <p:ext uri="{BB962C8B-B14F-4D97-AF65-F5344CB8AC3E}">
        <p14:creationId xmlns:p14="http://schemas.microsoft.com/office/powerpoint/2010/main" val="386774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5F558291-C534-45BB-9430-4668C5F73BDE}"/>
              </a:ext>
            </a:extLst>
          </p:cNvPr>
          <p:cNvSpPr txBox="1"/>
          <p:nvPr/>
        </p:nvSpPr>
        <p:spPr>
          <a:xfrm>
            <a:off x="360136" y="1404710"/>
            <a:ext cx="1116000" cy="831600"/>
          </a:xfrm>
          <a:prstGeom prst="rect">
            <a:avLst/>
          </a:prstGeom>
          <a:solidFill>
            <a:srgbClr val="B4B266"/>
          </a:solidFill>
        </p:spPr>
        <p:txBody>
          <a:bodyPr wrap="square" rtlCol="0">
            <a:spAutoFit/>
          </a:bodyPr>
          <a:lstStyle/>
          <a:p>
            <a:pPr algn="ctr"/>
            <a:r>
              <a:rPr lang="de-DE" sz="1200" b="1">
                <a:solidFill>
                  <a:schemeClr val="bg1"/>
                </a:solidFill>
              </a:rPr>
              <a:t>Dansk</a:t>
            </a:r>
          </a:p>
        </p:txBody>
      </p:sp>
      <p:sp>
        <p:nvSpPr>
          <p:cNvPr id="5" name="Textfeld 4">
            <a:extLst>
              <a:ext uri="{FF2B5EF4-FFF2-40B4-BE49-F238E27FC236}">
                <a16:creationId xmlns:a16="http://schemas.microsoft.com/office/drawing/2014/main" id="{10853E62-F9B2-4F99-9F06-9F09CE866D96}"/>
              </a:ext>
            </a:extLst>
          </p:cNvPr>
          <p:cNvSpPr txBox="1"/>
          <p:nvPr/>
        </p:nvSpPr>
        <p:spPr>
          <a:xfrm>
            <a:off x="360136" y="2312843"/>
            <a:ext cx="1116000" cy="831600"/>
          </a:xfrm>
          <a:prstGeom prst="rect">
            <a:avLst/>
          </a:prstGeom>
          <a:solidFill>
            <a:srgbClr val="003082"/>
          </a:solidFill>
        </p:spPr>
        <p:txBody>
          <a:bodyPr wrap="square" rtlCol="0">
            <a:spAutoFit/>
          </a:bodyPr>
          <a:lstStyle/>
          <a:p>
            <a:pPr algn="ctr"/>
            <a:r>
              <a:rPr lang="de-DE" sz="1200" b="1">
                <a:solidFill>
                  <a:schemeClr val="bg1"/>
                </a:solidFill>
              </a:rPr>
              <a:t>Deutsch</a:t>
            </a:r>
          </a:p>
          <a:p>
            <a:pPr algn="ctr"/>
            <a:endParaRPr lang="de-DE" sz="1200" b="1">
              <a:solidFill>
                <a:schemeClr val="bg1"/>
              </a:solidFill>
            </a:endParaRPr>
          </a:p>
        </p:txBody>
      </p:sp>
      <p:sp>
        <p:nvSpPr>
          <p:cNvPr id="6" name="Textfeld 5">
            <a:extLst>
              <a:ext uri="{FF2B5EF4-FFF2-40B4-BE49-F238E27FC236}">
                <a16:creationId xmlns:a16="http://schemas.microsoft.com/office/drawing/2014/main" id="{0B684DBC-45A7-4267-837F-BD64B79B8F8B}"/>
              </a:ext>
            </a:extLst>
          </p:cNvPr>
          <p:cNvSpPr txBox="1"/>
          <p:nvPr/>
        </p:nvSpPr>
        <p:spPr>
          <a:xfrm>
            <a:off x="360136" y="517094"/>
            <a:ext cx="1116000" cy="831600"/>
          </a:xfrm>
          <a:prstGeom prst="rect">
            <a:avLst/>
          </a:prstGeom>
          <a:solidFill>
            <a:srgbClr val="808080"/>
          </a:solidFill>
        </p:spPr>
        <p:txBody>
          <a:bodyPr wrap="square" rtlCol="0">
            <a:spAutoFit/>
          </a:bodyPr>
          <a:lstStyle/>
          <a:p>
            <a:pPr algn="ctr"/>
            <a:r>
              <a:rPr lang="de-DE" sz="1200" b="1">
                <a:solidFill>
                  <a:schemeClr val="bg1"/>
                </a:solidFill>
              </a:rPr>
              <a:t>English</a:t>
            </a:r>
          </a:p>
        </p:txBody>
      </p:sp>
      <p:sp>
        <p:nvSpPr>
          <p:cNvPr id="7" name="Textfeld 6">
            <a:extLst>
              <a:ext uri="{FF2B5EF4-FFF2-40B4-BE49-F238E27FC236}">
                <a16:creationId xmlns:a16="http://schemas.microsoft.com/office/drawing/2014/main" id="{C2E9AE15-D3EC-4AB8-8EF5-543B0027130A}"/>
              </a:ext>
            </a:extLst>
          </p:cNvPr>
          <p:cNvSpPr txBox="1"/>
          <p:nvPr/>
        </p:nvSpPr>
        <p:spPr>
          <a:xfrm>
            <a:off x="360136" y="3210717"/>
            <a:ext cx="1116000" cy="831600"/>
          </a:xfrm>
          <a:prstGeom prst="rect">
            <a:avLst/>
          </a:prstGeom>
          <a:solidFill>
            <a:srgbClr val="C80F41"/>
          </a:solidFill>
        </p:spPr>
        <p:txBody>
          <a:bodyPr wrap="square" rtlCol="0">
            <a:spAutoFit/>
          </a:bodyPr>
          <a:lstStyle/>
          <a:p>
            <a:pPr algn="ctr"/>
            <a:r>
              <a:rPr lang="de-DE" sz="1200" b="1" err="1">
                <a:solidFill>
                  <a:schemeClr val="bg1"/>
                </a:solidFill>
              </a:rPr>
              <a:t>Italiano</a:t>
            </a:r>
            <a:endParaRPr lang="de-DE" sz="1200" b="1">
              <a:solidFill>
                <a:schemeClr val="bg1"/>
              </a:solidFill>
            </a:endParaRPr>
          </a:p>
          <a:p>
            <a:pPr algn="ctr"/>
            <a:endParaRPr lang="de-DE" sz="1200" b="1">
              <a:solidFill>
                <a:schemeClr val="bg1"/>
              </a:solidFill>
            </a:endParaRPr>
          </a:p>
        </p:txBody>
      </p:sp>
      <p:sp>
        <p:nvSpPr>
          <p:cNvPr id="8" name="Textfeld 7">
            <a:extLst>
              <a:ext uri="{FF2B5EF4-FFF2-40B4-BE49-F238E27FC236}">
                <a16:creationId xmlns:a16="http://schemas.microsoft.com/office/drawing/2014/main" id="{0FDBD0DD-93F7-4292-AC8D-C1511D8C823D}"/>
              </a:ext>
            </a:extLst>
          </p:cNvPr>
          <p:cNvSpPr txBox="1"/>
          <p:nvPr/>
        </p:nvSpPr>
        <p:spPr>
          <a:xfrm>
            <a:off x="360136" y="4108591"/>
            <a:ext cx="1116000" cy="831600"/>
          </a:xfrm>
          <a:prstGeom prst="rect">
            <a:avLst/>
          </a:prstGeom>
          <a:solidFill>
            <a:srgbClr val="5591AA"/>
          </a:solidFill>
        </p:spPr>
        <p:txBody>
          <a:bodyPr wrap="square" rtlCol="0">
            <a:spAutoFit/>
          </a:bodyPr>
          <a:lstStyle/>
          <a:p>
            <a:pPr algn="ctr"/>
            <a:r>
              <a:rPr lang="de-DE" sz="1200" b="1" err="1">
                <a:solidFill>
                  <a:schemeClr val="bg1"/>
                </a:solidFill>
              </a:rPr>
              <a:t>Lietuviškai</a:t>
            </a:r>
            <a:endParaRPr lang="de-DE" sz="1200" b="1">
              <a:solidFill>
                <a:schemeClr val="bg1"/>
              </a:solidFill>
            </a:endParaRPr>
          </a:p>
          <a:p>
            <a:pPr algn="ctr"/>
            <a:endParaRPr lang="de-DE" sz="1200" b="1">
              <a:solidFill>
                <a:schemeClr val="bg1"/>
              </a:solidFill>
            </a:endParaRPr>
          </a:p>
        </p:txBody>
      </p:sp>
      <p:sp>
        <p:nvSpPr>
          <p:cNvPr id="11" name="Textfeld 10">
            <a:extLst>
              <a:ext uri="{FF2B5EF4-FFF2-40B4-BE49-F238E27FC236}">
                <a16:creationId xmlns:a16="http://schemas.microsoft.com/office/drawing/2014/main" id="{6585BF31-FB8D-4C05-8E3D-726B7494ED39}"/>
              </a:ext>
            </a:extLst>
          </p:cNvPr>
          <p:cNvSpPr txBox="1"/>
          <p:nvPr/>
        </p:nvSpPr>
        <p:spPr>
          <a:xfrm>
            <a:off x="1601300" y="526418"/>
            <a:ext cx="6210788" cy="830997"/>
          </a:xfrm>
          <a:prstGeom prst="rect">
            <a:avLst/>
          </a:prstGeom>
          <a:solidFill>
            <a:srgbClr val="808080"/>
          </a:solidFill>
        </p:spPr>
        <p:txBody>
          <a:bodyPr wrap="square" rtlCol="0">
            <a:spAutoFit/>
          </a:bodyPr>
          <a:lstStyle/>
          <a:p>
            <a:pPr>
              <a:spcAft>
                <a:spcPts val="0"/>
              </a:spcAft>
            </a:pPr>
            <a:r>
              <a:rPr lang="en-US" sz="1200" b="1" dirty="0">
                <a:solidFill>
                  <a:schemeClr val="bg1"/>
                </a:solidFill>
                <a:effectLst/>
                <a:ea typeface="Calibri" panose="020F0502020204030204" pitchFamily="34" charset="0"/>
                <a:cs typeface="Arial" panose="020B0604020202020204" pitchFamily="34" charset="0"/>
              </a:rPr>
              <a:t>What did you particularly like about the citizens´ dialogue?</a:t>
            </a:r>
            <a:endParaRPr lang="de-DE" sz="1200" b="1" dirty="0">
              <a:solidFill>
                <a:schemeClr val="bg1"/>
              </a:solidFill>
              <a:ea typeface="Calibri" panose="020F0502020204030204" pitchFamily="34" charset="0"/>
              <a:cs typeface="Arial" panose="020B0604020202020204" pitchFamily="34" charset="0"/>
            </a:endParaRPr>
          </a:p>
          <a:p>
            <a:pPr marL="228600" indent="-228600">
              <a:spcAft>
                <a:spcPts val="0"/>
              </a:spcAft>
              <a:buAutoNum type="alphaLcParenR"/>
            </a:pPr>
            <a:r>
              <a:rPr lang="en-US" sz="1200" dirty="0">
                <a:solidFill>
                  <a:schemeClr val="bg1"/>
                </a:solidFill>
              </a:rPr>
              <a:t>The cross-border character.  </a:t>
            </a:r>
            <a:r>
              <a:rPr lang="de-DE" sz="1200" dirty="0">
                <a:solidFill>
                  <a:schemeClr val="bg1"/>
                </a:solidFill>
              </a:rPr>
              <a:t>b) </a:t>
            </a:r>
            <a:r>
              <a:rPr lang="en-US" sz="1200" dirty="0">
                <a:solidFill>
                  <a:schemeClr val="bg1"/>
                </a:solidFill>
              </a:rPr>
              <a:t>The various methods used.  c) The work </a:t>
            </a:r>
          </a:p>
          <a:p>
            <a:pPr>
              <a:spcAft>
                <a:spcPts val="0"/>
              </a:spcAft>
            </a:pPr>
            <a:r>
              <a:rPr lang="en-US" sz="1200" dirty="0">
                <a:solidFill>
                  <a:schemeClr val="bg1"/>
                </a:solidFill>
              </a:rPr>
              <a:t>in small groups.  d) The exchange of views with citizens with different origins.</a:t>
            </a:r>
            <a:br>
              <a:rPr lang="en-US" sz="1200" dirty="0">
                <a:solidFill>
                  <a:schemeClr val="bg1"/>
                </a:solidFill>
              </a:rPr>
            </a:br>
            <a:r>
              <a:rPr lang="en-US" sz="1200" dirty="0">
                <a:solidFill>
                  <a:schemeClr val="bg1"/>
                </a:solidFill>
              </a:rPr>
              <a:t>e) The relevance of the topics discussed.  f) The participation of politicians.</a:t>
            </a:r>
          </a:p>
        </p:txBody>
      </p:sp>
      <p:sp>
        <p:nvSpPr>
          <p:cNvPr id="13" name="Textfeld 12">
            <a:extLst>
              <a:ext uri="{FF2B5EF4-FFF2-40B4-BE49-F238E27FC236}">
                <a16:creationId xmlns:a16="http://schemas.microsoft.com/office/drawing/2014/main" id="{BAF137A2-B0D0-486B-A29F-6B8DFC4385C9}"/>
              </a:ext>
            </a:extLst>
          </p:cNvPr>
          <p:cNvSpPr txBox="1"/>
          <p:nvPr/>
        </p:nvSpPr>
        <p:spPr>
          <a:xfrm>
            <a:off x="1602403" y="1404709"/>
            <a:ext cx="6209685" cy="843949"/>
          </a:xfrm>
          <a:prstGeom prst="rect">
            <a:avLst/>
          </a:prstGeom>
          <a:solidFill>
            <a:srgbClr val="B4B266"/>
          </a:solidFill>
        </p:spPr>
        <p:txBody>
          <a:bodyPr wrap="square" rtlCol="0">
            <a:spAutoFit/>
          </a:bodyPr>
          <a:lstStyle/>
          <a:p>
            <a:pPr>
              <a:lnSpc>
                <a:spcPct val="107000"/>
              </a:lnSpc>
              <a:spcAft>
                <a:spcPts val="0"/>
              </a:spcAft>
            </a:pPr>
            <a:r>
              <a:rPr lang="da-DK" sz="1200" b="1" dirty="0">
                <a:solidFill>
                  <a:schemeClr val="bg1"/>
                </a:solidFill>
                <a:cs typeface="Arial" panose="020B0604020202020204" pitchFamily="34" charset="0"/>
              </a:rPr>
              <a:t>Hvad synes du særligt godt om ved borgerdialogen?</a:t>
            </a:r>
            <a:endParaRPr lang="de-DE" sz="1200" b="1" dirty="0">
              <a:solidFill>
                <a:schemeClr val="bg1"/>
              </a:solidFill>
              <a:cs typeface="Arial" panose="020B0604020202020204" pitchFamily="34" charset="0"/>
            </a:endParaRPr>
          </a:p>
          <a:p>
            <a:r>
              <a:rPr lang="it-IT" sz="1200" dirty="0">
                <a:solidFill>
                  <a:schemeClr val="bg1"/>
                </a:solidFill>
              </a:rPr>
              <a:t>a) </a:t>
            </a:r>
            <a:r>
              <a:rPr lang="da-DK" sz="1200" dirty="0">
                <a:solidFill>
                  <a:schemeClr val="bg1"/>
                </a:solidFill>
              </a:rPr>
              <a:t>Dialogens grænseoverskridende karakter. </a:t>
            </a:r>
            <a:r>
              <a:rPr lang="it-IT" sz="1200" dirty="0">
                <a:solidFill>
                  <a:schemeClr val="bg1"/>
                </a:solidFill>
              </a:rPr>
              <a:t>b) </a:t>
            </a:r>
            <a:r>
              <a:rPr lang="da-DK" sz="1200" dirty="0">
                <a:solidFill>
                  <a:schemeClr val="bg1"/>
                </a:solidFill>
              </a:rPr>
              <a:t>De mange anvendte metoder.  </a:t>
            </a:r>
            <a:r>
              <a:rPr lang="it-IT" sz="1200" dirty="0">
                <a:solidFill>
                  <a:schemeClr val="bg1"/>
                </a:solidFill>
              </a:rPr>
              <a:t>c) </a:t>
            </a:r>
            <a:r>
              <a:rPr lang="da-DK" sz="1200" dirty="0">
                <a:solidFill>
                  <a:schemeClr val="bg1"/>
                </a:solidFill>
              </a:rPr>
              <a:t>Arbejdet i små grupper.  </a:t>
            </a:r>
            <a:r>
              <a:rPr lang="it-IT" sz="1200" dirty="0">
                <a:solidFill>
                  <a:schemeClr val="bg1"/>
                </a:solidFill>
              </a:rPr>
              <a:t>d) </a:t>
            </a:r>
            <a:r>
              <a:rPr lang="da-DK" sz="1200" dirty="0">
                <a:solidFill>
                  <a:schemeClr val="bg1"/>
                </a:solidFill>
              </a:rPr>
              <a:t>Udvekslingen af synspunkter med borgere med forskellig baggrund.  </a:t>
            </a:r>
            <a:br>
              <a:rPr lang="da-DK" sz="1200" dirty="0">
                <a:solidFill>
                  <a:schemeClr val="bg1"/>
                </a:solidFill>
              </a:rPr>
            </a:br>
            <a:r>
              <a:rPr lang="it-IT" sz="1200" dirty="0">
                <a:solidFill>
                  <a:schemeClr val="bg1"/>
                </a:solidFill>
              </a:rPr>
              <a:t>e) </a:t>
            </a:r>
            <a:r>
              <a:rPr lang="da-DK" sz="1200" dirty="0">
                <a:solidFill>
                  <a:schemeClr val="bg1"/>
                </a:solidFill>
              </a:rPr>
              <a:t>Relevansen af de diskuterede emner.  f) Politikernes deltagelse i diskussionerne.</a:t>
            </a:r>
            <a:endParaRPr lang="it-IT" sz="1200" dirty="0">
              <a:solidFill>
                <a:schemeClr val="bg1"/>
              </a:solidFill>
            </a:endParaRPr>
          </a:p>
        </p:txBody>
      </p:sp>
      <p:sp>
        <p:nvSpPr>
          <p:cNvPr id="14" name="Textfeld 13">
            <a:extLst>
              <a:ext uri="{FF2B5EF4-FFF2-40B4-BE49-F238E27FC236}">
                <a16:creationId xmlns:a16="http://schemas.microsoft.com/office/drawing/2014/main" id="{14F44484-4134-48AC-8604-BD52984B18F0}"/>
              </a:ext>
            </a:extLst>
          </p:cNvPr>
          <p:cNvSpPr txBox="1"/>
          <p:nvPr/>
        </p:nvSpPr>
        <p:spPr>
          <a:xfrm>
            <a:off x="1602403" y="2312843"/>
            <a:ext cx="6218486" cy="830997"/>
          </a:xfrm>
          <a:prstGeom prst="rect">
            <a:avLst/>
          </a:prstGeom>
          <a:solidFill>
            <a:srgbClr val="003082"/>
          </a:solidFill>
        </p:spPr>
        <p:txBody>
          <a:bodyPr wrap="square" rtlCol="0">
            <a:spAutoFit/>
          </a:bodyPr>
          <a:lstStyle/>
          <a:p>
            <a:r>
              <a:rPr lang="de-DE" sz="1200" b="1" dirty="0">
                <a:solidFill>
                  <a:schemeClr val="bg1"/>
                </a:solidFill>
              </a:rPr>
              <a:t>Was hat Ihnen am Bürgerdialog besonders gut gefallen? </a:t>
            </a:r>
          </a:p>
          <a:p>
            <a:r>
              <a:rPr lang="de-DE" sz="1200" dirty="0">
                <a:solidFill>
                  <a:schemeClr val="bg1"/>
                </a:solidFill>
              </a:rPr>
              <a:t>a) Der grenzüberschreitende Charakter.  b) Die verschiedenen Methoden.  c) Die Arbeit in Kleingruppen.  d) Der Meinungsaustausch mit Bürgern unterschiedlicher Herkunft.  </a:t>
            </a:r>
          </a:p>
          <a:p>
            <a:r>
              <a:rPr lang="de-DE" sz="1200" dirty="0">
                <a:solidFill>
                  <a:schemeClr val="bg1"/>
                </a:solidFill>
              </a:rPr>
              <a:t>e) Die Relevanz der diskutierten Themen.  f) Die Teilnahme von Politikern.</a:t>
            </a:r>
            <a:endParaRPr lang="de-DE" sz="1200" b="1" dirty="0">
              <a:solidFill>
                <a:schemeClr val="bg1"/>
              </a:solidFill>
            </a:endParaRPr>
          </a:p>
        </p:txBody>
      </p:sp>
      <p:sp>
        <p:nvSpPr>
          <p:cNvPr id="15" name="Textfeld 14">
            <a:extLst>
              <a:ext uri="{FF2B5EF4-FFF2-40B4-BE49-F238E27FC236}">
                <a16:creationId xmlns:a16="http://schemas.microsoft.com/office/drawing/2014/main" id="{0B8E42BE-534E-4AB9-B985-B44E23FFEDCF}"/>
              </a:ext>
            </a:extLst>
          </p:cNvPr>
          <p:cNvSpPr txBox="1"/>
          <p:nvPr/>
        </p:nvSpPr>
        <p:spPr>
          <a:xfrm>
            <a:off x="1602403" y="3210719"/>
            <a:ext cx="6218487" cy="830997"/>
          </a:xfrm>
          <a:prstGeom prst="rect">
            <a:avLst/>
          </a:prstGeom>
          <a:solidFill>
            <a:srgbClr val="C80F41"/>
          </a:solidFill>
        </p:spPr>
        <p:txBody>
          <a:bodyPr wrap="square" rtlCol="0">
            <a:spAutoFit/>
          </a:bodyPr>
          <a:lstStyle/>
          <a:p>
            <a:r>
              <a:rPr lang="it-IT" sz="1200" b="1" dirty="0">
                <a:solidFill>
                  <a:schemeClr val="bg1"/>
                </a:solidFill>
              </a:rPr>
              <a:t>Cosa ti è particolarmente piaciuto del dialogo dei cittadini?</a:t>
            </a:r>
          </a:p>
          <a:p>
            <a:r>
              <a:rPr lang="it-IT" sz="1200" dirty="0">
                <a:solidFill>
                  <a:schemeClr val="bg1"/>
                </a:solidFill>
              </a:rPr>
              <a:t>a) Il carattere transfrontaliero del dialogo.   b) I diversi metodi utilizzati.  c) Il lavoro in piccoli gruppi.  d) Lo scambio di vedute con cittadini dalle diverse origini.  e) La rilevanza dei temi discussi.  f) La partecipazioni di politici alle discussioni.</a:t>
            </a:r>
            <a:endParaRPr lang="de-DE" sz="1200" dirty="0">
              <a:solidFill>
                <a:schemeClr val="bg1"/>
              </a:solidFill>
            </a:endParaRPr>
          </a:p>
        </p:txBody>
      </p:sp>
      <p:sp>
        <p:nvSpPr>
          <p:cNvPr id="16" name="Textfeld 15">
            <a:extLst>
              <a:ext uri="{FF2B5EF4-FFF2-40B4-BE49-F238E27FC236}">
                <a16:creationId xmlns:a16="http://schemas.microsoft.com/office/drawing/2014/main" id="{6DEFA914-ACFC-4BBD-BEED-424E5F9119CA}"/>
              </a:ext>
            </a:extLst>
          </p:cNvPr>
          <p:cNvSpPr txBox="1"/>
          <p:nvPr/>
        </p:nvSpPr>
        <p:spPr>
          <a:xfrm>
            <a:off x="1602403" y="4108590"/>
            <a:ext cx="6218487" cy="830997"/>
          </a:xfrm>
          <a:prstGeom prst="rect">
            <a:avLst/>
          </a:prstGeom>
          <a:solidFill>
            <a:srgbClr val="5591AA"/>
          </a:solidFill>
        </p:spPr>
        <p:txBody>
          <a:bodyPr wrap="square" rtlCol="0">
            <a:spAutoFit/>
          </a:bodyPr>
          <a:lstStyle/>
          <a:p>
            <a:r>
              <a:rPr lang="lt-LT" sz="1200" b="1" dirty="0">
                <a:solidFill>
                  <a:schemeClr val="bg1"/>
                </a:solidFill>
              </a:rPr>
              <a:t>Kas konkrečiai jums patiko iš piliečių dialogo? </a:t>
            </a:r>
          </a:p>
          <a:p>
            <a:r>
              <a:rPr lang="lt-LT" sz="1200" dirty="0">
                <a:solidFill>
                  <a:schemeClr val="bg1"/>
                </a:solidFill>
              </a:rPr>
              <a:t>a)</a:t>
            </a:r>
            <a:r>
              <a:rPr lang="de-DE" sz="1200" dirty="0">
                <a:solidFill>
                  <a:schemeClr val="bg1"/>
                </a:solidFill>
              </a:rPr>
              <a:t> </a:t>
            </a:r>
            <a:r>
              <a:rPr lang="lt-LT" sz="1200" dirty="0">
                <a:solidFill>
                  <a:schemeClr val="bg1"/>
                </a:solidFill>
              </a:rPr>
              <a:t>Tarpvalstybinio dialogo pobūdis</a:t>
            </a:r>
            <a:r>
              <a:rPr lang="de-DE" sz="1200" dirty="0">
                <a:solidFill>
                  <a:schemeClr val="bg1"/>
                </a:solidFill>
              </a:rPr>
              <a:t>.  </a:t>
            </a:r>
            <a:r>
              <a:rPr lang="lt-LT" sz="1200" dirty="0">
                <a:solidFill>
                  <a:schemeClr val="bg1"/>
                </a:solidFill>
              </a:rPr>
              <a:t>b)</a:t>
            </a:r>
            <a:r>
              <a:rPr lang="de-DE" sz="1200" dirty="0">
                <a:solidFill>
                  <a:schemeClr val="bg1"/>
                </a:solidFill>
              </a:rPr>
              <a:t> </a:t>
            </a:r>
            <a:r>
              <a:rPr lang="lt-LT" sz="1200" dirty="0">
                <a:solidFill>
                  <a:schemeClr val="bg1"/>
                </a:solidFill>
              </a:rPr>
              <a:t>Naudojami įvairūs metodai</a:t>
            </a:r>
            <a:r>
              <a:rPr lang="de-DE" sz="1200" dirty="0">
                <a:solidFill>
                  <a:schemeClr val="bg1"/>
                </a:solidFill>
              </a:rPr>
              <a:t>.  </a:t>
            </a:r>
            <a:r>
              <a:rPr lang="lt-LT" sz="1200" dirty="0">
                <a:solidFill>
                  <a:schemeClr val="bg1"/>
                </a:solidFill>
              </a:rPr>
              <a:t>c)</a:t>
            </a:r>
            <a:r>
              <a:rPr lang="de-DE" sz="1200" dirty="0">
                <a:solidFill>
                  <a:schemeClr val="bg1"/>
                </a:solidFill>
              </a:rPr>
              <a:t> </a:t>
            </a:r>
            <a:r>
              <a:rPr lang="lt-LT" sz="1200" dirty="0">
                <a:solidFill>
                  <a:schemeClr val="bg1"/>
                </a:solidFill>
              </a:rPr>
              <a:t>Darbas mažose grupėse</a:t>
            </a:r>
            <a:r>
              <a:rPr lang="de-DE" sz="1200" dirty="0">
                <a:solidFill>
                  <a:schemeClr val="bg1"/>
                </a:solidFill>
              </a:rPr>
              <a:t>.  </a:t>
            </a:r>
            <a:r>
              <a:rPr lang="lt-LT" sz="1200" dirty="0">
                <a:solidFill>
                  <a:schemeClr val="bg1"/>
                </a:solidFill>
              </a:rPr>
              <a:t>d)</a:t>
            </a:r>
            <a:r>
              <a:rPr lang="de-DE" sz="1200" dirty="0">
                <a:solidFill>
                  <a:schemeClr val="bg1"/>
                </a:solidFill>
              </a:rPr>
              <a:t> </a:t>
            </a:r>
            <a:r>
              <a:rPr lang="lt-LT" sz="1200" dirty="0">
                <a:solidFill>
                  <a:schemeClr val="bg1"/>
                </a:solidFill>
              </a:rPr>
              <a:t>Nuomonių pasidalijimas su piliečiais, kurių tiek kilmė, tiek nuomonė yra skirtinga</a:t>
            </a:r>
            <a:r>
              <a:rPr lang="de-DE" sz="1200" dirty="0">
                <a:solidFill>
                  <a:schemeClr val="bg1"/>
                </a:solidFill>
              </a:rPr>
              <a:t>.  </a:t>
            </a:r>
            <a:r>
              <a:rPr lang="lt-LT" sz="1200" dirty="0">
                <a:solidFill>
                  <a:schemeClr val="bg1"/>
                </a:solidFill>
              </a:rPr>
              <a:t>e)</a:t>
            </a:r>
            <a:r>
              <a:rPr lang="de-DE" sz="1200" dirty="0">
                <a:solidFill>
                  <a:schemeClr val="bg1"/>
                </a:solidFill>
              </a:rPr>
              <a:t> </a:t>
            </a:r>
            <a:r>
              <a:rPr lang="lt-LT" sz="1200" dirty="0">
                <a:solidFill>
                  <a:schemeClr val="bg1"/>
                </a:solidFill>
              </a:rPr>
              <a:t>Svarstomų temų aktualumas</a:t>
            </a:r>
            <a:r>
              <a:rPr lang="de-DE" sz="1200" dirty="0">
                <a:solidFill>
                  <a:schemeClr val="bg1"/>
                </a:solidFill>
              </a:rPr>
              <a:t>.  f) </a:t>
            </a:r>
            <a:r>
              <a:rPr lang="lt-LT" sz="1200" dirty="0">
                <a:solidFill>
                  <a:schemeClr val="bg1"/>
                </a:solidFill>
              </a:rPr>
              <a:t>Politikų dalyvavimas diskusijose</a:t>
            </a:r>
            <a:r>
              <a:rPr lang="de-DE" sz="1200" dirty="0">
                <a:solidFill>
                  <a:schemeClr val="bg1"/>
                </a:solidFill>
              </a:rPr>
              <a:t>.</a:t>
            </a:r>
            <a:endParaRPr lang="lt-LT" sz="1200" dirty="0">
              <a:solidFill>
                <a:schemeClr val="bg1"/>
              </a:solidFill>
            </a:endParaRPr>
          </a:p>
        </p:txBody>
      </p:sp>
      <p:sp>
        <p:nvSpPr>
          <p:cNvPr id="2" name="Foliennummernplatzhalter 1">
            <a:extLst>
              <a:ext uri="{FF2B5EF4-FFF2-40B4-BE49-F238E27FC236}">
                <a16:creationId xmlns:a16="http://schemas.microsoft.com/office/drawing/2014/main" id="{E22AC015-8957-4D60-ABF5-49B016AE9C82}"/>
              </a:ext>
            </a:extLst>
          </p:cNvPr>
          <p:cNvSpPr>
            <a:spLocks noGrp="1"/>
          </p:cNvSpPr>
          <p:nvPr>
            <p:ph type="sldNum" sz="quarter" idx="12"/>
          </p:nvPr>
        </p:nvSpPr>
        <p:spPr/>
        <p:txBody>
          <a:bodyPr/>
          <a:lstStyle/>
          <a:p>
            <a:fld id="{2E5205C6-02AA-4397-94A2-26CAAE38F898}" type="slidenum">
              <a:rPr lang="de-DE" sz="1000" smtClean="0"/>
              <a:t>4</a:t>
            </a:fld>
            <a:endParaRPr lang="de-DE" sz="1000" dirty="0"/>
          </a:p>
        </p:txBody>
      </p:sp>
    </p:spTree>
    <p:extLst>
      <p:ext uri="{BB962C8B-B14F-4D97-AF65-F5344CB8AC3E}">
        <p14:creationId xmlns:p14="http://schemas.microsoft.com/office/powerpoint/2010/main" val="1679091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5F558291-C534-45BB-9430-4668C5F73BDE}"/>
              </a:ext>
            </a:extLst>
          </p:cNvPr>
          <p:cNvSpPr txBox="1"/>
          <p:nvPr/>
        </p:nvSpPr>
        <p:spPr>
          <a:xfrm>
            <a:off x="360136" y="1404710"/>
            <a:ext cx="1116000" cy="831600"/>
          </a:xfrm>
          <a:prstGeom prst="rect">
            <a:avLst/>
          </a:prstGeom>
          <a:solidFill>
            <a:srgbClr val="B4B266"/>
          </a:solidFill>
        </p:spPr>
        <p:txBody>
          <a:bodyPr wrap="square" rtlCol="0">
            <a:spAutoFit/>
          </a:bodyPr>
          <a:lstStyle/>
          <a:p>
            <a:pPr algn="ctr"/>
            <a:r>
              <a:rPr lang="de-DE" sz="1200" b="1">
                <a:solidFill>
                  <a:schemeClr val="bg1"/>
                </a:solidFill>
              </a:rPr>
              <a:t>Dansk</a:t>
            </a:r>
          </a:p>
        </p:txBody>
      </p:sp>
      <p:sp>
        <p:nvSpPr>
          <p:cNvPr id="5" name="Textfeld 4">
            <a:extLst>
              <a:ext uri="{FF2B5EF4-FFF2-40B4-BE49-F238E27FC236}">
                <a16:creationId xmlns:a16="http://schemas.microsoft.com/office/drawing/2014/main" id="{10853E62-F9B2-4F99-9F06-9F09CE866D96}"/>
              </a:ext>
            </a:extLst>
          </p:cNvPr>
          <p:cNvSpPr txBox="1"/>
          <p:nvPr/>
        </p:nvSpPr>
        <p:spPr>
          <a:xfrm>
            <a:off x="360136" y="2312843"/>
            <a:ext cx="1116000" cy="831600"/>
          </a:xfrm>
          <a:prstGeom prst="rect">
            <a:avLst/>
          </a:prstGeom>
          <a:solidFill>
            <a:srgbClr val="003082"/>
          </a:solidFill>
        </p:spPr>
        <p:txBody>
          <a:bodyPr wrap="square" rtlCol="0">
            <a:spAutoFit/>
          </a:bodyPr>
          <a:lstStyle/>
          <a:p>
            <a:pPr algn="ctr"/>
            <a:r>
              <a:rPr lang="de-DE" sz="1200" b="1">
                <a:solidFill>
                  <a:schemeClr val="bg1"/>
                </a:solidFill>
              </a:rPr>
              <a:t>Deutsch</a:t>
            </a:r>
          </a:p>
          <a:p>
            <a:pPr algn="ctr"/>
            <a:endParaRPr lang="de-DE" sz="1200" b="1">
              <a:solidFill>
                <a:schemeClr val="bg1"/>
              </a:solidFill>
            </a:endParaRPr>
          </a:p>
        </p:txBody>
      </p:sp>
      <p:sp>
        <p:nvSpPr>
          <p:cNvPr id="6" name="Textfeld 5">
            <a:extLst>
              <a:ext uri="{FF2B5EF4-FFF2-40B4-BE49-F238E27FC236}">
                <a16:creationId xmlns:a16="http://schemas.microsoft.com/office/drawing/2014/main" id="{0B684DBC-45A7-4267-837F-BD64B79B8F8B}"/>
              </a:ext>
            </a:extLst>
          </p:cNvPr>
          <p:cNvSpPr txBox="1"/>
          <p:nvPr/>
        </p:nvSpPr>
        <p:spPr>
          <a:xfrm>
            <a:off x="360136" y="517094"/>
            <a:ext cx="1116000" cy="831600"/>
          </a:xfrm>
          <a:prstGeom prst="rect">
            <a:avLst/>
          </a:prstGeom>
          <a:solidFill>
            <a:srgbClr val="808080"/>
          </a:solidFill>
        </p:spPr>
        <p:txBody>
          <a:bodyPr wrap="square" rtlCol="0">
            <a:spAutoFit/>
          </a:bodyPr>
          <a:lstStyle/>
          <a:p>
            <a:pPr algn="ctr"/>
            <a:r>
              <a:rPr lang="de-DE" sz="1200" b="1">
                <a:solidFill>
                  <a:schemeClr val="bg1"/>
                </a:solidFill>
              </a:rPr>
              <a:t>English</a:t>
            </a:r>
          </a:p>
        </p:txBody>
      </p:sp>
      <p:sp>
        <p:nvSpPr>
          <p:cNvPr id="7" name="Textfeld 6">
            <a:extLst>
              <a:ext uri="{FF2B5EF4-FFF2-40B4-BE49-F238E27FC236}">
                <a16:creationId xmlns:a16="http://schemas.microsoft.com/office/drawing/2014/main" id="{C2E9AE15-D3EC-4AB8-8EF5-543B0027130A}"/>
              </a:ext>
            </a:extLst>
          </p:cNvPr>
          <p:cNvSpPr txBox="1"/>
          <p:nvPr/>
        </p:nvSpPr>
        <p:spPr>
          <a:xfrm>
            <a:off x="360136" y="3210717"/>
            <a:ext cx="1116000" cy="831600"/>
          </a:xfrm>
          <a:prstGeom prst="rect">
            <a:avLst/>
          </a:prstGeom>
          <a:solidFill>
            <a:srgbClr val="C80F41"/>
          </a:solidFill>
        </p:spPr>
        <p:txBody>
          <a:bodyPr wrap="square" rtlCol="0">
            <a:spAutoFit/>
          </a:bodyPr>
          <a:lstStyle/>
          <a:p>
            <a:pPr algn="ctr"/>
            <a:r>
              <a:rPr lang="de-DE" sz="1200" b="1" err="1">
                <a:solidFill>
                  <a:schemeClr val="bg1"/>
                </a:solidFill>
              </a:rPr>
              <a:t>Italiano</a:t>
            </a:r>
            <a:endParaRPr lang="de-DE" sz="1200" b="1">
              <a:solidFill>
                <a:schemeClr val="bg1"/>
              </a:solidFill>
            </a:endParaRPr>
          </a:p>
          <a:p>
            <a:pPr algn="ctr"/>
            <a:endParaRPr lang="de-DE" sz="1200" b="1">
              <a:solidFill>
                <a:schemeClr val="bg1"/>
              </a:solidFill>
            </a:endParaRPr>
          </a:p>
        </p:txBody>
      </p:sp>
      <p:sp>
        <p:nvSpPr>
          <p:cNvPr id="8" name="Textfeld 7">
            <a:extLst>
              <a:ext uri="{FF2B5EF4-FFF2-40B4-BE49-F238E27FC236}">
                <a16:creationId xmlns:a16="http://schemas.microsoft.com/office/drawing/2014/main" id="{0FDBD0DD-93F7-4292-AC8D-C1511D8C823D}"/>
              </a:ext>
            </a:extLst>
          </p:cNvPr>
          <p:cNvSpPr txBox="1"/>
          <p:nvPr/>
        </p:nvSpPr>
        <p:spPr>
          <a:xfrm>
            <a:off x="360136" y="4108591"/>
            <a:ext cx="1116000" cy="831600"/>
          </a:xfrm>
          <a:prstGeom prst="rect">
            <a:avLst/>
          </a:prstGeom>
          <a:solidFill>
            <a:srgbClr val="5591AA"/>
          </a:solidFill>
        </p:spPr>
        <p:txBody>
          <a:bodyPr wrap="square" rtlCol="0">
            <a:spAutoFit/>
          </a:bodyPr>
          <a:lstStyle/>
          <a:p>
            <a:pPr algn="ctr"/>
            <a:r>
              <a:rPr lang="de-DE" sz="1200" b="1" err="1">
                <a:solidFill>
                  <a:schemeClr val="bg1"/>
                </a:solidFill>
              </a:rPr>
              <a:t>Lietuviškai</a:t>
            </a:r>
            <a:endParaRPr lang="de-DE" sz="1200" b="1">
              <a:solidFill>
                <a:schemeClr val="bg1"/>
              </a:solidFill>
            </a:endParaRPr>
          </a:p>
          <a:p>
            <a:pPr algn="ctr"/>
            <a:endParaRPr lang="de-DE" sz="1200" b="1">
              <a:solidFill>
                <a:schemeClr val="bg1"/>
              </a:solidFill>
            </a:endParaRPr>
          </a:p>
        </p:txBody>
      </p:sp>
      <p:sp>
        <p:nvSpPr>
          <p:cNvPr id="11" name="Textfeld 10">
            <a:extLst>
              <a:ext uri="{FF2B5EF4-FFF2-40B4-BE49-F238E27FC236}">
                <a16:creationId xmlns:a16="http://schemas.microsoft.com/office/drawing/2014/main" id="{6585BF31-FB8D-4C05-8E3D-726B7494ED39}"/>
              </a:ext>
            </a:extLst>
          </p:cNvPr>
          <p:cNvSpPr txBox="1"/>
          <p:nvPr/>
        </p:nvSpPr>
        <p:spPr>
          <a:xfrm>
            <a:off x="1602404" y="517093"/>
            <a:ext cx="5417521" cy="830997"/>
          </a:xfrm>
          <a:prstGeom prst="rect">
            <a:avLst/>
          </a:prstGeom>
          <a:solidFill>
            <a:srgbClr val="808080"/>
          </a:solidFill>
        </p:spPr>
        <p:txBody>
          <a:bodyPr wrap="square" rtlCol="0">
            <a:spAutoFit/>
          </a:bodyPr>
          <a:lstStyle/>
          <a:p>
            <a:r>
              <a:rPr lang="en-US" sz="1200" b="1" dirty="0">
                <a:solidFill>
                  <a:schemeClr val="bg1"/>
                </a:solidFill>
              </a:rPr>
              <a:t>What could be done better? (Multiple choice)</a:t>
            </a:r>
          </a:p>
          <a:p>
            <a:r>
              <a:rPr lang="en-US" sz="1200" dirty="0">
                <a:solidFill>
                  <a:schemeClr val="bg1"/>
                </a:solidFill>
              </a:rPr>
              <a:t>a) The technology.   b) The simultaneous translation.</a:t>
            </a:r>
          </a:p>
          <a:p>
            <a:r>
              <a:rPr lang="en-US" sz="1200" dirty="0">
                <a:solidFill>
                  <a:schemeClr val="bg1"/>
                </a:solidFill>
              </a:rPr>
              <a:t>c) The work in plenary.  d) The work in small groups.</a:t>
            </a:r>
          </a:p>
          <a:p>
            <a:r>
              <a:rPr lang="en-US" sz="1200" dirty="0">
                <a:solidFill>
                  <a:schemeClr val="bg1"/>
                </a:solidFill>
              </a:rPr>
              <a:t>e) The discussions with experts.  f) The discussions with politicians.</a:t>
            </a:r>
          </a:p>
        </p:txBody>
      </p:sp>
      <p:sp>
        <p:nvSpPr>
          <p:cNvPr id="13" name="Textfeld 12">
            <a:extLst>
              <a:ext uri="{FF2B5EF4-FFF2-40B4-BE49-F238E27FC236}">
                <a16:creationId xmlns:a16="http://schemas.microsoft.com/office/drawing/2014/main" id="{BAF137A2-B0D0-486B-A29F-6B8DFC4385C9}"/>
              </a:ext>
            </a:extLst>
          </p:cNvPr>
          <p:cNvSpPr txBox="1"/>
          <p:nvPr/>
        </p:nvSpPr>
        <p:spPr>
          <a:xfrm>
            <a:off x="1602404" y="1404709"/>
            <a:ext cx="5417521" cy="830997"/>
          </a:xfrm>
          <a:prstGeom prst="rect">
            <a:avLst/>
          </a:prstGeom>
          <a:solidFill>
            <a:srgbClr val="B4B266"/>
          </a:solidFill>
        </p:spPr>
        <p:txBody>
          <a:bodyPr wrap="square" rtlCol="0">
            <a:spAutoFit/>
          </a:bodyPr>
          <a:lstStyle/>
          <a:p>
            <a:r>
              <a:rPr lang="da-DK" sz="1200" b="1" dirty="0">
                <a:solidFill>
                  <a:schemeClr val="bg1"/>
                </a:solidFill>
              </a:rPr>
              <a:t>Hvad kan gøres bedre? (Flere valg)</a:t>
            </a:r>
            <a:br>
              <a:rPr lang="da-DK" sz="1200" b="1" dirty="0">
                <a:solidFill>
                  <a:schemeClr val="bg1"/>
                </a:solidFill>
              </a:rPr>
            </a:br>
            <a:r>
              <a:rPr lang="da-DK" sz="1200" dirty="0">
                <a:solidFill>
                  <a:schemeClr val="bg1"/>
                </a:solidFill>
              </a:rPr>
              <a:t>a) Teknikken.   b) Simultantolkningen.   c) Plenararbejdet. </a:t>
            </a:r>
          </a:p>
          <a:p>
            <a:r>
              <a:rPr lang="da-DK" sz="1200" dirty="0">
                <a:solidFill>
                  <a:schemeClr val="bg1"/>
                </a:solidFill>
              </a:rPr>
              <a:t>d) Arbejdet i små gruppere.  e) Diskussionerne med eksperter.</a:t>
            </a:r>
          </a:p>
          <a:p>
            <a:r>
              <a:rPr lang="da-DK" sz="1200" dirty="0">
                <a:solidFill>
                  <a:schemeClr val="bg1"/>
                </a:solidFill>
              </a:rPr>
              <a:t>f) Diskussionerne med politikere.</a:t>
            </a:r>
            <a:endParaRPr lang="it-IT" sz="1200" dirty="0">
              <a:solidFill>
                <a:schemeClr val="bg1"/>
              </a:solidFill>
            </a:endParaRPr>
          </a:p>
        </p:txBody>
      </p:sp>
      <p:sp>
        <p:nvSpPr>
          <p:cNvPr id="14" name="Textfeld 13">
            <a:extLst>
              <a:ext uri="{FF2B5EF4-FFF2-40B4-BE49-F238E27FC236}">
                <a16:creationId xmlns:a16="http://schemas.microsoft.com/office/drawing/2014/main" id="{14F44484-4134-48AC-8604-BD52984B18F0}"/>
              </a:ext>
            </a:extLst>
          </p:cNvPr>
          <p:cNvSpPr txBox="1"/>
          <p:nvPr/>
        </p:nvSpPr>
        <p:spPr>
          <a:xfrm>
            <a:off x="1602404" y="2312843"/>
            <a:ext cx="5417521" cy="831600"/>
          </a:xfrm>
          <a:prstGeom prst="rect">
            <a:avLst/>
          </a:prstGeom>
          <a:solidFill>
            <a:srgbClr val="003082"/>
          </a:solidFill>
        </p:spPr>
        <p:txBody>
          <a:bodyPr wrap="square" rtlCol="0">
            <a:spAutoFit/>
          </a:bodyPr>
          <a:lstStyle/>
          <a:p>
            <a:r>
              <a:rPr lang="de-DE" sz="1200" b="1" dirty="0">
                <a:solidFill>
                  <a:schemeClr val="bg1"/>
                </a:solidFill>
              </a:rPr>
              <a:t>Was könnte besser gemacht werden? (Mehrfachauswahl)</a:t>
            </a:r>
          </a:p>
          <a:p>
            <a:r>
              <a:rPr lang="de-DE" sz="1200" dirty="0">
                <a:solidFill>
                  <a:schemeClr val="bg1"/>
                </a:solidFill>
              </a:rPr>
              <a:t>a) Die Technik.   b) Die Simultanübersetzung.</a:t>
            </a:r>
          </a:p>
          <a:p>
            <a:r>
              <a:rPr lang="de-DE" sz="1200" dirty="0">
                <a:solidFill>
                  <a:schemeClr val="bg1"/>
                </a:solidFill>
              </a:rPr>
              <a:t>c) Die Arbeit im Plenum.  d) Die Arbeit in kleinen Gruppen.</a:t>
            </a:r>
          </a:p>
          <a:p>
            <a:r>
              <a:rPr lang="de-DE" sz="1200" dirty="0">
                <a:solidFill>
                  <a:schemeClr val="bg1"/>
                </a:solidFill>
              </a:rPr>
              <a:t>e) Die Diskussionen mit Experten.  f) Die Diskussionen mit Politikern.</a:t>
            </a:r>
          </a:p>
        </p:txBody>
      </p:sp>
      <p:sp>
        <p:nvSpPr>
          <p:cNvPr id="15" name="Textfeld 14">
            <a:extLst>
              <a:ext uri="{FF2B5EF4-FFF2-40B4-BE49-F238E27FC236}">
                <a16:creationId xmlns:a16="http://schemas.microsoft.com/office/drawing/2014/main" id="{0B8E42BE-534E-4AB9-B985-B44E23FFEDCF}"/>
              </a:ext>
            </a:extLst>
          </p:cNvPr>
          <p:cNvSpPr txBox="1"/>
          <p:nvPr/>
        </p:nvSpPr>
        <p:spPr>
          <a:xfrm>
            <a:off x="1602404" y="3210718"/>
            <a:ext cx="5417521" cy="831600"/>
          </a:xfrm>
          <a:prstGeom prst="rect">
            <a:avLst/>
          </a:prstGeom>
          <a:solidFill>
            <a:srgbClr val="C80F41"/>
          </a:solidFill>
        </p:spPr>
        <p:txBody>
          <a:bodyPr wrap="square" rtlCol="0">
            <a:spAutoFit/>
          </a:bodyPr>
          <a:lstStyle/>
          <a:p>
            <a:r>
              <a:rPr lang="it-IT" sz="1200" b="1" dirty="0">
                <a:solidFill>
                  <a:schemeClr val="bg1"/>
                </a:solidFill>
              </a:rPr>
              <a:t>Cosa si sarebbe potuto far meglio? (Scelta multipla)</a:t>
            </a:r>
          </a:p>
          <a:p>
            <a:r>
              <a:rPr lang="it-IT" sz="1200" dirty="0">
                <a:solidFill>
                  <a:schemeClr val="bg1"/>
                </a:solidFill>
              </a:rPr>
              <a:t>a) La tecnologia.   b) L’interpretazione simultanea.  c) Il lavoro plenario.</a:t>
            </a:r>
          </a:p>
          <a:p>
            <a:r>
              <a:rPr lang="it-IT" sz="1200" dirty="0">
                <a:solidFill>
                  <a:schemeClr val="bg1"/>
                </a:solidFill>
              </a:rPr>
              <a:t>d) Il lavoro in piccoli gruppi.   e) Le discussioni con gli esperti.</a:t>
            </a:r>
          </a:p>
          <a:p>
            <a:r>
              <a:rPr lang="it-IT" sz="1200" dirty="0">
                <a:solidFill>
                  <a:schemeClr val="bg1"/>
                </a:solidFill>
              </a:rPr>
              <a:t>f) Le discussioni con i politici.   </a:t>
            </a:r>
            <a:endParaRPr lang="de-DE" sz="1200" dirty="0">
              <a:solidFill>
                <a:schemeClr val="bg1"/>
              </a:solidFill>
            </a:endParaRPr>
          </a:p>
        </p:txBody>
      </p:sp>
      <p:sp>
        <p:nvSpPr>
          <p:cNvPr id="16" name="Textfeld 15">
            <a:extLst>
              <a:ext uri="{FF2B5EF4-FFF2-40B4-BE49-F238E27FC236}">
                <a16:creationId xmlns:a16="http://schemas.microsoft.com/office/drawing/2014/main" id="{6DEFA914-ACFC-4BBD-BEED-424E5F9119CA}"/>
              </a:ext>
            </a:extLst>
          </p:cNvPr>
          <p:cNvSpPr txBox="1"/>
          <p:nvPr/>
        </p:nvSpPr>
        <p:spPr>
          <a:xfrm>
            <a:off x="1602404" y="4108589"/>
            <a:ext cx="5417521" cy="831600"/>
          </a:xfrm>
          <a:prstGeom prst="rect">
            <a:avLst/>
          </a:prstGeom>
          <a:solidFill>
            <a:srgbClr val="5591AA"/>
          </a:solidFill>
        </p:spPr>
        <p:txBody>
          <a:bodyPr wrap="square" rtlCol="0">
            <a:spAutoFit/>
          </a:bodyPr>
          <a:lstStyle/>
          <a:p>
            <a:r>
              <a:rPr lang="lt-LT" sz="1200" b="1" dirty="0">
                <a:solidFill>
                  <a:schemeClr val="bg1"/>
                </a:solidFill>
              </a:rPr>
              <a:t>Kas galėtų būti pagerinta? (Galite rinktis daugiau nei vieną atsakymą)</a:t>
            </a:r>
            <a:endParaRPr lang="de-DE" sz="1200" b="1" dirty="0">
              <a:solidFill>
                <a:schemeClr val="bg1"/>
              </a:solidFill>
            </a:endParaRPr>
          </a:p>
          <a:p>
            <a:r>
              <a:rPr lang="de-DE" sz="1200" dirty="0">
                <a:solidFill>
                  <a:schemeClr val="bg1"/>
                </a:solidFill>
              </a:rPr>
              <a:t>a) </a:t>
            </a:r>
            <a:r>
              <a:rPr lang="lt-LT" sz="1200" dirty="0">
                <a:solidFill>
                  <a:schemeClr val="bg1"/>
                </a:solidFill>
              </a:rPr>
              <a:t>Technologija</a:t>
            </a:r>
            <a:r>
              <a:rPr lang="de-DE" sz="1200" dirty="0">
                <a:solidFill>
                  <a:schemeClr val="bg1"/>
                </a:solidFill>
              </a:rPr>
              <a:t>.   b</a:t>
            </a:r>
            <a:r>
              <a:rPr lang="lt-LT" sz="1200" dirty="0">
                <a:solidFill>
                  <a:schemeClr val="bg1"/>
                </a:solidFill>
              </a:rPr>
              <a:t>)</a:t>
            </a:r>
            <a:r>
              <a:rPr lang="de-DE" sz="1200" dirty="0">
                <a:solidFill>
                  <a:schemeClr val="bg1"/>
                </a:solidFill>
              </a:rPr>
              <a:t> </a:t>
            </a:r>
            <a:r>
              <a:rPr lang="lt-LT" sz="1200" dirty="0">
                <a:solidFill>
                  <a:schemeClr val="bg1"/>
                </a:solidFill>
              </a:rPr>
              <a:t>Sinchroninis vertimas</a:t>
            </a:r>
            <a:r>
              <a:rPr lang="de-DE" sz="1200" dirty="0">
                <a:solidFill>
                  <a:schemeClr val="bg1"/>
                </a:solidFill>
              </a:rPr>
              <a:t>.</a:t>
            </a:r>
            <a:endParaRPr lang="lt-LT" sz="1200" dirty="0">
              <a:solidFill>
                <a:schemeClr val="bg1"/>
              </a:solidFill>
            </a:endParaRPr>
          </a:p>
          <a:p>
            <a:r>
              <a:rPr lang="de-DE" sz="1200" dirty="0">
                <a:solidFill>
                  <a:schemeClr val="bg1"/>
                </a:solidFill>
              </a:rPr>
              <a:t>c</a:t>
            </a:r>
            <a:r>
              <a:rPr lang="lt-LT" sz="1200" dirty="0">
                <a:solidFill>
                  <a:schemeClr val="bg1"/>
                </a:solidFill>
              </a:rPr>
              <a:t>)</a:t>
            </a:r>
            <a:r>
              <a:rPr lang="de-DE" sz="1200" dirty="0">
                <a:solidFill>
                  <a:schemeClr val="bg1"/>
                </a:solidFill>
              </a:rPr>
              <a:t> </a:t>
            </a:r>
            <a:r>
              <a:rPr lang="lt-LT" sz="1200" dirty="0">
                <a:solidFill>
                  <a:schemeClr val="bg1"/>
                </a:solidFill>
              </a:rPr>
              <a:t>Darbas plenarinėse grupėse</a:t>
            </a:r>
            <a:r>
              <a:rPr lang="de-DE" sz="1200" dirty="0">
                <a:solidFill>
                  <a:schemeClr val="bg1"/>
                </a:solidFill>
              </a:rPr>
              <a:t>.  d</a:t>
            </a:r>
            <a:r>
              <a:rPr lang="lt-LT" sz="1200" dirty="0">
                <a:solidFill>
                  <a:schemeClr val="bg1"/>
                </a:solidFill>
              </a:rPr>
              <a:t>)</a:t>
            </a:r>
            <a:r>
              <a:rPr lang="de-DE" sz="1200" dirty="0">
                <a:solidFill>
                  <a:schemeClr val="bg1"/>
                </a:solidFill>
              </a:rPr>
              <a:t> </a:t>
            </a:r>
            <a:r>
              <a:rPr lang="lt-LT" sz="1200" dirty="0">
                <a:solidFill>
                  <a:schemeClr val="bg1"/>
                </a:solidFill>
              </a:rPr>
              <a:t>Darbas mažose grupėse</a:t>
            </a:r>
            <a:r>
              <a:rPr lang="de-DE" sz="1200" dirty="0">
                <a:solidFill>
                  <a:schemeClr val="bg1"/>
                </a:solidFill>
              </a:rPr>
              <a:t>.</a:t>
            </a:r>
            <a:endParaRPr lang="lt-LT" sz="1200" dirty="0">
              <a:solidFill>
                <a:schemeClr val="bg1"/>
              </a:solidFill>
            </a:endParaRPr>
          </a:p>
          <a:p>
            <a:r>
              <a:rPr lang="de-DE" sz="1200" dirty="0">
                <a:solidFill>
                  <a:schemeClr val="bg1"/>
                </a:solidFill>
              </a:rPr>
              <a:t>e</a:t>
            </a:r>
            <a:r>
              <a:rPr lang="lt-LT" sz="1200" dirty="0">
                <a:solidFill>
                  <a:schemeClr val="bg1"/>
                </a:solidFill>
              </a:rPr>
              <a:t>)</a:t>
            </a:r>
            <a:r>
              <a:rPr lang="de-DE" sz="1200" dirty="0">
                <a:solidFill>
                  <a:schemeClr val="bg1"/>
                </a:solidFill>
              </a:rPr>
              <a:t> </a:t>
            </a:r>
            <a:r>
              <a:rPr lang="lt-LT" sz="1200" dirty="0">
                <a:solidFill>
                  <a:schemeClr val="bg1"/>
                </a:solidFill>
              </a:rPr>
              <a:t>Diskusijos su ekspertais</a:t>
            </a:r>
            <a:r>
              <a:rPr lang="de-DE" sz="1200" dirty="0">
                <a:solidFill>
                  <a:schemeClr val="bg1"/>
                </a:solidFill>
              </a:rPr>
              <a:t>.   f</a:t>
            </a:r>
            <a:r>
              <a:rPr lang="lt-LT" sz="1200" dirty="0">
                <a:solidFill>
                  <a:schemeClr val="bg1"/>
                </a:solidFill>
              </a:rPr>
              <a:t>)</a:t>
            </a:r>
            <a:r>
              <a:rPr lang="de-DE" sz="1200" dirty="0">
                <a:solidFill>
                  <a:schemeClr val="bg1"/>
                </a:solidFill>
              </a:rPr>
              <a:t> </a:t>
            </a:r>
            <a:r>
              <a:rPr lang="lt-LT" sz="1200" dirty="0">
                <a:solidFill>
                  <a:schemeClr val="bg1"/>
                </a:solidFill>
              </a:rPr>
              <a:t>Diskusijos su</a:t>
            </a:r>
            <a:r>
              <a:rPr lang="de-DE" sz="1200" dirty="0">
                <a:solidFill>
                  <a:schemeClr val="bg1"/>
                </a:solidFill>
              </a:rPr>
              <a:t> </a:t>
            </a:r>
            <a:r>
              <a:rPr lang="lt-LT" sz="1200" dirty="0">
                <a:solidFill>
                  <a:schemeClr val="bg1"/>
                </a:solidFill>
              </a:rPr>
              <a:t>politikais</a:t>
            </a:r>
            <a:r>
              <a:rPr lang="de-DE" sz="1200" dirty="0">
                <a:solidFill>
                  <a:schemeClr val="bg1"/>
                </a:solidFill>
              </a:rPr>
              <a:t>.</a:t>
            </a:r>
          </a:p>
        </p:txBody>
      </p:sp>
      <p:sp>
        <p:nvSpPr>
          <p:cNvPr id="2" name="Foliennummernplatzhalter 1">
            <a:extLst>
              <a:ext uri="{FF2B5EF4-FFF2-40B4-BE49-F238E27FC236}">
                <a16:creationId xmlns:a16="http://schemas.microsoft.com/office/drawing/2014/main" id="{E709A10B-A4E3-4700-A32E-5572118ECB59}"/>
              </a:ext>
            </a:extLst>
          </p:cNvPr>
          <p:cNvSpPr>
            <a:spLocks noGrp="1"/>
          </p:cNvSpPr>
          <p:nvPr>
            <p:ph type="sldNum" sz="quarter" idx="12"/>
          </p:nvPr>
        </p:nvSpPr>
        <p:spPr/>
        <p:txBody>
          <a:bodyPr/>
          <a:lstStyle/>
          <a:p>
            <a:fld id="{2E5205C6-02AA-4397-94A2-26CAAE38F898}" type="slidenum">
              <a:rPr lang="de-DE" smtClean="0"/>
              <a:t>5</a:t>
            </a:fld>
            <a:endParaRPr lang="de-DE"/>
          </a:p>
        </p:txBody>
      </p:sp>
    </p:spTree>
    <p:extLst>
      <p:ext uri="{BB962C8B-B14F-4D97-AF65-F5344CB8AC3E}">
        <p14:creationId xmlns:p14="http://schemas.microsoft.com/office/powerpoint/2010/main" val="193274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5F558291-C534-45BB-9430-4668C5F73BDE}"/>
              </a:ext>
            </a:extLst>
          </p:cNvPr>
          <p:cNvSpPr txBox="1"/>
          <p:nvPr/>
        </p:nvSpPr>
        <p:spPr>
          <a:xfrm>
            <a:off x="360136" y="1404710"/>
            <a:ext cx="1116000" cy="831600"/>
          </a:xfrm>
          <a:prstGeom prst="rect">
            <a:avLst/>
          </a:prstGeom>
          <a:solidFill>
            <a:srgbClr val="B4B266"/>
          </a:solidFill>
        </p:spPr>
        <p:txBody>
          <a:bodyPr wrap="square" rtlCol="0">
            <a:spAutoFit/>
          </a:bodyPr>
          <a:lstStyle/>
          <a:p>
            <a:pPr algn="ctr"/>
            <a:r>
              <a:rPr lang="de-DE" sz="1200" b="1">
                <a:solidFill>
                  <a:schemeClr val="bg1"/>
                </a:solidFill>
              </a:rPr>
              <a:t>Dansk</a:t>
            </a:r>
          </a:p>
        </p:txBody>
      </p:sp>
      <p:sp>
        <p:nvSpPr>
          <p:cNvPr id="5" name="Textfeld 4">
            <a:extLst>
              <a:ext uri="{FF2B5EF4-FFF2-40B4-BE49-F238E27FC236}">
                <a16:creationId xmlns:a16="http://schemas.microsoft.com/office/drawing/2014/main" id="{10853E62-F9B2-4F99-9F06-9F09CE866D96}"/>
              </a:ext>
            </a:extLst>
          </p:cNvPr>
          <p:cNvSpPr txBox="1"/>
          <p:nvPr/>
        </p:nvSpPr>
        <p:spPr>
          <a:xfrm>
            <a:off x="360136" y="2312843"/>
            <a:ext cx="1116000" cy="831600"/>
          </a:xfrm>
          <a:prstGeom prst="rect">
            <a:avLst/>
          </a:prstGeom>
          <a:solidFill>
            <a:srgbClr val="003082"/>
          </a:solidFill>
        </p:spPr>
        <p:txBody>
          <a:bodyPr wrap="square" rtlCol="0">
            <a:spAutoFit/>
          </a:bodyPr>
          <a:lstStyle/>
          <a:p>
            <a:pPr algn="ctr"/>
            <a:r>
              <a:rPr lang="de-DE" sz="1200" b="1">
                <a:solidFill>
                  <a:schemeClr val="bg1"/>
                </a:solidFill>
              </a:rPr>
              <a:t>Deutsch</a:t>
            </a:r>
          </a:p>
          <a:p>
            <a:pPr algn="ctr"/>
            <a:endParaRPr lang="de-DE" sz="1200" b="1">
              <a:solidFill>
                <a:schemeClr val="bg1"/>
              </a:solidFill>
            </a:endParaRPr>
          </a:p>
        </p:txBody>
      </p:sp>
      <p:sp>
        <p:nvSpPr>
          <p:cNvPr id="6" name="Textfeld 5">
            <a:extLst>
              <a:ext uri="{FF2B5EF4-FFF2-40B4-BE49-F238E27FC236}">
                <a16:creationId xmlns:a16="http://schemas.microsoft.com/office/drawing/2014/main" id="{0B684DBC-45A7-4267-837F-BD64B79B8F8B}"/>
              </a:ext>
            </a:extLst>
          </p:cNvPr>
          <p:cNvSpPr txBox="1"/>
          <p:nvPr/>
        </p:nvSpPr>
        <p:spPr>
          <a:xfrm>
            <a:off x="360136" y="517094"/>
            <a:ext cx="1116000" cy="831600"/>
          </a:xfrm>
          <a:prstGeom prst="rect">
            <a:avLst/>
          </a:prstGeom>
          <a:solidFill>
            <a:srgbClr val="808080"/>
          </a:solidFill>
        </p:spPr>
        <p:txBody>
          <a:bodyPr wrap="square" rtlCol="0">
            <a:spAutoFit/>
          </a:bodyPr>
          <a:lstStyle/>
          <a:p>
            <a:pPr algn="ctr"/>
            <a:r>
              <a:rPr lang="de-DE" sz="1200" b="1">
                <a:solidFill>
                  <a:schemeClr val="bg1"/>
                </a:solidFill>
              </a:rPr>
              <a:t>English</a:t>
            </a:r>
          </a:p>
        </p:txBody>
      </p:sp>
      <p:sp>
        <p:nvSpPr>
          <p:cNvPr id="7" name="Textfeld 6">
            <a:extLst>
              <a:ext uri="{FF2B5EF4-FFF2-40B4-BE49-F238E27FC236}">
                <a16:creationId xmlns:a16="http://schemas.microsoft.com/office/drawing/2014/main" id="{C2E9AE15-D3EC-4AB8-8EF5-543B0027130A}"/>
              </a:ext>
            </a:extLst>
          </p:cNvPr>
          <p:cNvSpPr txBox="1"/>
          <p:nvPr/>
        </p:nvSpPr>
        <p:spPr>
          <a:xfrm>
            <a:off x="360136" y="3210717"/>
            <a:ext cx="1116000" cy="831600"/>
          </a:xfrm>
          <a:prstGeom prst="rect">
            <a:avLst/>
          </a:prstGeom>
          <a:solidFill>
            <a:srgbClr val="C80F41"/>
          </a:solidFill>
        </p:spPr>
        <p:txBody>
          <a:bodyPr wrap="square" rtlCol="0">
            <a:spAutoFit/>
          </a:bodyPr>
          <a:lstStyle/>
          <a:p>
            <a:pPr algn="ctr"/>
            <a:r>
              <a:rPr lang="de-DE" sz="1200" b="1" err="1">
                <a:solidFill>
                  <a:schemeClr val="bg1"/>
                </a:solidFill>
              </a:rPr>
              <a:t>Italiano</a:t>
            </a:r>
            <a:endParaRPr lang="de-DE" sz="1200" b="1">
              <a:solidFill>
                <a:schemeClr val="bg1"/>
              </a:solidFill>
            </a:endParaRPr>
          </a:p>
          <a:p>
            <a:pPr algn="ctr"/>
            <a:endParaRPr lang="de-DE" sz="1200" b="1">
              <a:solidFill>
                <a:schemeClr val="bg1"/>
              </a:solidFill>
            </a:endParaRPr>
          </a:p>
        </p:txBody>
      </p:sp>
      <p:sp>
        <p:nvSpPr>
          <p:cNvPr id="8" name="Textfeld 7">
            <a:extLst>
              <a:ext uri="{FF2B5EF4-FFF2-40B4-BE49-F238E27FC236}">
                <a16:creationId xmlns:a16="http://schemas.microsoft.com/office/drawing/2014/main" id="{0FDBD0DD-93F7-4292-AC8D-C1511D8C823D}"/>
              </a:ext>
            </a:extLst>
          </p:cNvPr>
          <p:cNvSpPr txBox="1"/>
          <p:nvPr/>
        </p:nvSpPr>
        <p:spPr>
          <a:xfrm>
            <a:off x="360136" y="4108591"/>
            <a:ext cx="1116000" cy="831600"/>
          </a:xfrm>
          <a:prstGeom prst="rect">
            <a:avLst/>
          </a:prstGeom>
          <a:solidFill>
            <a:srgbClr val="5591AA"/>
          </a:solidFill>
        </p:spPr>
        <p:txBody>
          <a:bodyPr wrap="square" rtlCol="0">
            <a:spAutoFit/>
          </a:bodyPr>
          <a:lstStyle/>
          <a:p>
            <a:pPr algn="ctr"/>
            <a:r>
              <a:rPr lang="de-DE" sz="1200" b="1" err="1">
                <a:solidFill>
                  <a:schemeClr val="bg1"/>
                </a:solidFill>
              </a:rPr>
              <a:t>Lietuviškai</a:t>
            </a:r>
            <a:endParaRPr lang="de-DE" sz="1200" b="1">
              <a:solidFill>
                <a:schemeClr val="bg1"/>
              </a:solidFill>
            </a:endParaRPr>
          </a:p>
          <a:p>
            <a:pPr algn="ctr"/>
            <a:endParaRPr lang="de-DE" sz="1200" b="1">
              <a:solidFill>
                <a:schemeClr val="bg1"/>
              </a:solidFill>
            </a:endParaRPr>
          </a:p>
        </p:txBody>
      </p:sp>
      <p:sp>
        <p:nvSpPr>
          <p:cNvPr id="11" name="Textfeld 10">
            <a:extLst>
              <a:ext uri="{FF2B5EF4-FFF2-40B4-BE49-F238E27FC236}">
                <a16:creationId xmlns:a16="http://schemas.microsoft.com/office/drawing/2014/main" id="{6585BF31-FB8D-4C05-8E3D-726B7494ED39}"/>
              </a:ext>
            </a:extLst>
          </p:cNvPr>
          <p:cNvSpPr txBox="1"/>
          <p:nvPr/>
        </p:nvSpPr>
        <p:spPr>
          <a:xfrm>
            <a:off x="1602404" y="517092"/>
            <a:ext cx="5417521" cy="830997"/>
          </a:xfrm>
          <a:prstGeom prst="rect">
            <a:avLst/>
          </a:prstGeom>
          <a:solidFill>
            <a:srgbClr val="808080"/>
          </a:solidFill>
        </p:spPr>
        <p:txBody>
          <a:bodyPr wrap="square" rtlCol="0">
            <a:spAutoFit/>
          </a:bodyPr>
          <a:lstStyle/>
          <a:p>
            <a:r>
              <a:rPr lang="en-US" sz="1200" b="1" dirty="0">
                <a:solidFill>
                  <a:schemeClr val="bg1"/>
                </a:solidFill>
              </a:rPr>
              <a:t>I now understand more about …</a:t>
            </a:r>
          </a:p>
          <a:p>
            <a:r>
              <a:rPr lang="en-US" sz="1200" dirty="0">
                <a:solidFill>
                  <a:schemeClr val="bg1"/>
                </a:solidFill>
              </a:rPr>
              <a:t>a) … the EU.   b) … other countries.</a:t>
            </a:r>
          </a:p>
          <a:p>
            <a:r>
              <a:rPr lang="en-US" sz="1200" dirty="0">
                <a:solidFill>
                  <a:schemeClr val="bg1"/>
                </a:solidFill>
              </a:rPr>
              <a:t>c) … the topics.   d) … other political views.</a:t>
            </a:r>
          </a:p>
          <a:p>
            <a:endParaRPr lang="en-US" sz="1200" dirty="0">
              <a:solidFill>
                <a:schemeClr val="bg1"/>
              </a:solidFill>
            </a:endParaRPr>
          </a:p>
        </p:txBody>
      </p:sp>
      <p:sp>
        <p:nvSpPr>
          <p:cNvPr id="13" name="Textfeld 12">
            <a:extLst>
              <a:ext uri="{FF2B5EF4-FFF2-40B4-BE49-F238E27FC236}">
                <a16:creationId xmlns:a16="http://schemas.microsoft.com/office/drawing/2014/main" id="{BAF137A2-B0D0-486B-A29F-6B8DFC4385C9}"/>
              </a:ext>
            </a:extLst>
          </p:cNvPr>
          <p:cNvSpPr txBox="1"/>
          <p:nvPr/>
        </p:nvSpPr>
        <p:spPr>
          <a:xfrm>
            <a:off x="1602404" y="1404709"/>
            <a:ext cx="5417521" cy="830997"/>
          </a:xfrm>
          <a:prstGeom prst="rect">
            <a:avLst/>
          </a:prstGeom>
          <a:solidFill>
            <a:srgbClr val="B4B266"/>
          </a:solidFill>
        </p:spPr>
        <p:txBody>
          <a:bodyPr wrap="square" rtlCol="0">
            <a:spAutoFit/>
          </a:bodyPr>
          <a:lstStyle/>
          <a:p>
            <a:r>
              <a:rPr lang="da-DK" sz="1200" b="1" dirty="0">
                <a:solidFill>
                  <a:schemeClr val="bg1"/>
                </a:solidFill>
              </a:rPr>
              <a:t>Jeg forstår nu mere om …</a:t>
            </a:r>
          </a:p>
          <a:p>
            <a:r>
              <a:rPr lang="da-DK" sz="1200" dirty="0">
                <a:solidFill>
                  <a:schemeClr val="bg1"/>
                </a:solidFill>
              </a:rPr>
              <a:t>a) … EU.   b) … andre lande.</a:t>
            </a:r>
          </a:p>
          <a:p>
            <a:r>
              <a:rPr lang="da-DK" sz="1200" dirty="0">
                <a:solidFill>
                  <a:schemeClr val="bg1"/>
                </a:solidFill>
              </a:rPr>
              <a:t>c) … emnerne.   d) … andre politiske synspunkter.</a:t>
            </a:r>
          </a:p>
          <a:p>
            <a:endParaRPr lang="da-DK" sz="1200" dirty="0">
              <a:solidFill>
                <a:schemeClr val="bg1"/>
              </a:solidFill>
            </a:endParaRPr>
          </a:p>
        </p:txBody>
      </p:sp>
      <p:sp>
        <p:nvSpPr>
          <p:cNvPr id="14" name="Textfeld 13">
            <a:extLst>
              <a:ext uri="{FF2B5EF4-FFF2-40B4-BE49-F238E27FC236}">
                <a16:creationId xmlns:a16="http://schemas.microsoft.com/office/drawing/2014/main" id="{14F44484-4134-48AC-8604-BD52984B18F0}"/>
              </a:ext>
            </a:extLst>
          </p:cNvPr>
          <p:cNvSpPr txBox="1"/>
          <p:nvPr/>
        </p:nvSpPr>
        <p:spPr>
          <a:xfrm>
            <a:off x="1609838" y="2312842"/>
            <a:ext cx="5417521" cy="830997"/>
          </a:xfrm>
          <a:prstGeom prst="rect">
            <a:avLst/>
          </a:prstGeom>
          <a:solidFill>
            <a:srgbClr val="003082"/>
          </a:solidFill>
        </p:spPr>
        <p:txBody>
          <a:bodyPr wrap="square" rtlCol="0">
            <a:spAutoFit/>
          </a:bodyPr>
          <a:lstStyle/>
          <a:p>
            <a:r>
              <a:rPr lang="de-DE" sz="1200" b="1" dirty="0">
                <a:solidFill>
                  <a:schemeClr val="bg1"/>
                </a:solidFill>
              </a:rPr>
              <a:t>Ich verstehe jetzt mehr über ...</a:t>
            </a:r>
          </a:p>
          <a:p>
            <a:r>
              <a:rPr lang="de-DE" sz="1200" dirty="0">
                <a:solidFill>
                  <a:schemeClr val="bg1"/>
                </a:solidFill>
              </a:rPr>
              <a:t>a) … die EU.   b) … andere Länder.</a:t>
            </a:r>
          </a:p>
          <a:p>
            <a:r>
              <a:rPr lang="de-DE" sz="1200" dirty="0">
                <a:solidFill>
                  <a:schemeClr val="bg1"/>
                </a:solidFill>
              </a:rPr>
              <a:t>c) … die Themen.   d) … andere politische Ansichten.</a:t>
            </a:r>
          </a:p>
          <a:p>
            <a:endParaRPr lang="de-DE" sz="1200" dirty="0">
              <a:solidFill>
                <a:schemeClr val="bg1"/>
              </a:solidFill>
            </a:endParaRPr>
          </a:p>
        </p:txBody>
      </p:sp>
      <p:sp>
        <p:nvSpPr>
          <p:cNvPr id="15" name="Textfeld 14">
            <a:extLst>
              <a:ext uri="{FF2B5EF4-FFF2-40B4-BE49-F238E27FC236}">
                <a16:creationId xmlns:a16="http://schemas.microsoft.com/office/drawing/2014/main" id="{0B8E42BE-534E-4AB9-B985-B44E23FFEDCF}"/>
              </a:ext>
            </a:extLst>
          </p:cNvPr>
          <p:cNvSpPr txBox="1"/>
          <p:nvPr/>
        </p:nvSpPr>
        <p:spPr>
          <a:xfrm>
            <a:off x="1602404" y="3210716"/>
            <a:ext cx="5417521" cy="830997"/>
          </a:xfrm>
          <a:prstGeom prst="rect">
            <a:avLst/>
          </a:prstGeom>
          <a:solidFill>
            <a:srgbClr val="C80F41"/>
          </a:solidFill>
        </p:spPr>
        <p:txBody>
          <a:bodyPr wrap="square" rtlCol="0">
            <a:spAutoFit/>
          </a:bodyPr>
          <a:lstStyle/>
          <a:p>
            <a:r>
              <a:rPr lang="it-IT" sz="1200" b="1" dirty="0">
                <a:solidFill>
                  <a:schemeClr val="bg1"/>
                </a:solidFill>
              </a:rPr>
              <a:t>Ora capisco molto di più rispetto ...</a:t>
            </a:r>
          </a:p>
          <a:p>
            <a:r>
              <a:rPr lang="it-IT" sz="1200" dirty="0">
                <a:solidFill>
                  <a:schemeClr val="bg1"/>
                </a:solidFill>
              </a:rPr>
              <a:t>a) … all’UE.   b) … ad altri paesi.</a:t>
            </a:r>
          </a:p>
          <a:p>
            <a:r>
              <a:rPr lang="it-IT" sz="1200" dirty="0">
                <a:solidFill>
                  <a:schemeClr val="bg1"/>
                </a:solidFill>
              </a:rPr>
              <a:t>c) … ai temi.   d) … ad altre vedute politiche.</a:t>
            </a:r>
          </a:p>
          <a:p>
            <a:endParaRPr lang="it-IT" sz="1200" dirty="0">
              <a:solidFill>
                <a:schemeClr val="bg1"/>
              </a:solidFill>
            </a:endParaRPr>
          </a:p>
        </p:txBody>
      </p:sp>
      <p:sp>
        <p:nvSpPr>
          <p:cNvPr id="16" name="Textfeld 15">
            <a:extLst>
              <a:ext uri="{FF2B5EF4-FFF2-40B4-BE49-F238E27FC236}">
                <a16:creationId xmlns:a16="http://schemas.microsoft.com/office/drawing/2014/main" id="{6DEFA914-ACFC-4BBD-BEED-424E5F9119CA}"/>
              </a:ext>
            </a:extLst>
          </p:cNvPr>
          <p:cNvSpPr txBox="1"/>
          <p:nvPr/>
        </p:nvSpPr>
        <p:spPr>
          <a:xfrm>
            <a:off x="1602404" y="4108589"/>
            <a:ext cx="5417521" cy="830997"/>
          </a:xfrm>
          <a:prstGeom prst="rect">
            <a:avLst/>
          </a:prstGeom>
          <a:solidFill>
            <a:srgbClr val="5591AA"/>
          </a:solidFill>
        </p:spPr>
        <p:txBody>
          <a:bodyPr wrap="square" rtlCol="0">
            <a:spAutoFit/>
          </a:bodyPr>
          <a:lstStyle/>
          <a:p>
            <a:r>
              <a:rPr lang="lt-LT" sz="1200" b="1" dirty="0">
                <a:solidFill>
                  <a:schemeClr val="bg1"/>
                </a:solidFill>
              </a:rPr>
              <a:t>Dabar aš suprantu daugiau apie</a:t>
            </a:r>
            <a:r>
              <a:rPr lang="de-DE" sz="1200" b="1" dirty="0">
                <a:solidFill>
                  <a:schemeClr val="bg1"/>
                </a:solidFill>
              </a:rPr>
              <a:t> </a:t>
            </a:r>
            <a:r>
              <a:rPr lang="lt-LT" sz="1200" b="1" dirty="0">
                <a:solidFill>
                  <a:schemeClr val="bg1"/>
                </a:solidFill>
              </a:rPr>
              <a:t>…</a:t>
            </a:r>
            <a:endParaRPr lang="de-DE" sz="1200" b="1" dirty="0">
              <a:solidFill>
                <a:schemeClr val="bg1"/>
              </a:solidFill>
            </a:endParaRPr>
          </a:p>
          <a:p>
            <a:r>
              <a:rPr lang="de-DE" sz="1200" dirty="0">
                <a:solidFill>
                  <a:schemeClr val="bg1"/>
                </a:solidFill>
              </a:rPr>
              <a:t>a</a:t>
            </a:r>
            <a:r>
              <a:rPr lang="lt-LT" sz="1200" dirty="0">
                <a:solidFill>
                  <a:schemeClr val="bg1"/>
                </a:solidFill>
              </a:rPr>
              <a:t>)</a:t>
            </a:r>
            <a:r>
              <a:rPr lang="de-DE" sz="1200" dirty="0">
                <a:solidFill>
                  <a:schemeClr val="bg1"/>
                </a:solidFill>
              </a:rPr>
              <a:t> </a:t>
            </a:r>
            <a:r>
              <a:rPr lang="lt-LT" sz="1200" dirty="0">
                <a:solidFill>
                  <a:schemeClr val="bg1"/>
                </a:solidFill>
              </a:rPr>
              <a:t>… ES.</a:t>
            </a:r>
            <a:r>
              <a:rPr lang="de-DE" sz="1200" dirty="0">
                <a:solidFill>
                  <a:schemeClr val="bg1"/>
                </a:solidFill>
              </a:rPr>
              <a:t>   b</a:t>
            </a:r>
            <a:r>
              <a:rPr lang="lt-LT" sz="1200" dirty="0">
                <a:solidFill>
                  <a:schemeClr val="bg1"/>
                </a:solidFill>
              </a:rPr>
              <a:t>)</a:t>
            </a:r>
            <a:r>
              <a:rPr lang="de-DE" sz="1200" dirty="0">
                <a:solidFill>
                  <a:schemeClr val="bg1"/>
                </a:solidFill>
              </a:rPr>
              <a:t> </a:t>
            </a:r>
            <a:r>
              <a:rPr lang="lt-LT" sz="1200" dirty="0">
                <a:solidFill>
                  <a:schemeClr val="bg1"/>
                </a:solidFill>
              </a:rPr>
              <a:t>… kitas šalis.</a:t>
            </a:r>
          </a:p>
          <a:p>
            <a:r>
              <a:rPr lang="de-DE" sz="1200" dirty="0">
                <a:solidFill>
                  <a:schemeClr val="bg1"/>
                </a:solidFill>
              </a:rPr>
              <a:t>c</a:t>
            </a:r>
            <a:r>
              <a:rPr lang="lt-LT" sz="1200" dirty="0">
                <a:solidFill>
                  <a:schemeClr val="bg1"/>
                </a:solidFill>
              </a:rPr>
              <a:t>)</a:t>
            </a:r>
            <a:r>
              <a:rPr lang="de-DE" sz="1200" dirty="0">
                <a:solidFill>
                  <a:schemeClr val="bg1"/>
                </a:solidFill>
              </a:rPr>
              <a:t> </a:t>
            </a:r>
            <a:r>
              <a:rPr lang="lt-LT" sz="1200" dirty="0">
                <a:solidFill>
                  <a:schemeClr val="bg1"/>
                </a:solidFill>
              </a:rPr>
              <a:t>… temas.</a:t>
            </a:r>
            <a:r>
              <a:rPr lang="de-DE" sz="1200" dirty="0">
                <a:solidFill>
                  <a:schemeClr val="bg1"/>
                </a:solidFill>
              </a:rPr>
              <a:t>  d</a:t>
            </a:r>
            <a:r>
              <a:rPr lang="lt-LT" sz="1200" dirty="0">
                <a:solidFill>
                  <a:schemeClr val="bg1"/>
                </a:solidFill>
              </a:rPr>
              <a:t>)</a:t>
            </a:r>
            <a:r>
              <a:rPr lang="de-DE" sz="1200" dirty="0">
                <a:solidFill>
                  <a:schemeClr val="bg1"/>
                </a:solidFill>
              </a:rPr>
              <a:t> </a:t>
            </a:r>
            <a:r>
              <a:rPr lang="lt-LT" sz="1200" dirty="0">
                <a:solidFill>
                  <a:schemeClr val="bg1"/>
                </a:solidFill>
              </a:rPr>
              <a:t>… </a:t>
            </a:r>
            <a:r>
              <a:rPr lang="de-DE" sz="1200" dirty="0">
                <a:solidFill>
                  <a:schemeClr val="bg1"/>
                </a:solidFill>
              </a:rPr>
              <a:t>k</a:t>
            </a:r>
            <a:r>
              <a:rPr lang="lt-LT" sz="1200" dirty="0">
                <a:solidFill>
                  <a:schemeClr val="bg1"/>
                </a:solidFill>
              </a:rPr>
              <a:t>itus politinius požiūrius.</a:t>
            </a:r>
            <a:endParaRPr lang="de-DE" sz="1200" dirty="0">
              <a:solidFill>
                <a:schemeClr val="bg1"/>
              </a:solidFill>
            </a:endParaRPr>
          </a:p>
          <a:p>
            <a:endParaRPr lang="lt-LT" sz="1200" dirty="0">
              <a:solidFill>
                <a:schemeClr val="bg1"/>
              </a:solidFill>
            </a:endParaRPr>
          </a:p>
        </p:txBody>
      </p:sp>
      <p:sp>
        <p:nvSpPr>
          <p:cNvPr id="2" name="Foliennummernplatzhalter 1">
            <a:extLst>
              <a:ext uri="{FF2B5EF4-FFF2-40B4-BE49-F238E27FC236}">
                <a16:creationId xmlns:a16="http://schemas.microsoft.com/office/drawing/2014/main" id="{E37C5DF4-0C71-406F-B75A-D92BDED08F98}"/>
              </a:ext>
            </a:extLst>
          </p:cNvPr>
          <p:cNvSpPr>
            <a:spLocks noGrp="1"/>
          </p:cNvSpPr>
          <p:nvPr>
            <p:ph type="sldNum" sz="quarter" idx="12"/>
          </p:nvPr>
        </p:nvSpPr>
        <p:spPr/>
        <p:txBody>
          <a:bodyPr/>
          <a:lstStyle/>
          <a:p>
            <a:fld id="{2E5205C6-02AA-4397-94A2-26CAAE38F898}" type="slidenum">
              <a:rPr lang="de-DE" smtClean="0"/>
              <a:t>6</a:t>
            </a:fld>
            <a:endParaRPr lang="de-DE"/>
          </a:p>
        </p:txBody>
      </p:sp>
    </p:spTree>
    <p:extLst>
      <p:ext uri="{BB962C8B-B14F-4D97-AF65-F5344CB8AC3E}">
        <p14:creationId xmlns:p14="http://schemas.microsoft.com/office/powerpoint/2010/main" val="1022985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5F558291-C534-45BB-9430-4668C5F73BDE}"/>
              </a:ext>
            </a:extLst>
          </p:cNvPr>
          <p:cNvSpPr txBox="1"/>
          <p:nvPr/>
        </p:nvSpPr>
        <p:spPr>
          <a:xfrm>
            <a:off x="360136" y="1404710"/>
            <a:ext cx="1116000" cy="831600"/>
          </a:xfrm>
          <a:prstGeom prst="rect">
            <a:avLst/>
          </a:prstGeom>
          <a:solidFill>
            <a:srgbClr val="B4B266"/>
          </a:solidFill>
        </p:spPr>
        <p:txBody>
          <a:bodyPr wrap="square" rtlCol="0">
            <a:spAutoFit/>
          </a:bodyPr>
          <a:lstStyle/>
          <a:p>
            <a:pPr algn="ctr"/>
            <a:r>
              <a:rPr lang="de-DE" sz="1200" b="1">
                <a:solidFill>
                  <a:schemeClr val="bg1"/>
                </a:solidFill>
              </a:rPr>
              <a:t>Dansk</a:t>
            </a:r>
          </a:p>
        </p:txBody>
      </p:sp>
      <p:sp>
        <p:nvSpPr>
          <p:cNvPr id="5" name="Textfeld 4">
            <a:extLst>
              <a:ext uri="{FF2B5EF4-FFF2-40B4-BE49-F238E27FC236}">
                <a16:creationId xmlns:a16="http://schemas.microsoft.com/office/drawing/2014/main" id="{10853E62-F9B2-4F99-9F06-9F09CE866D96}"/>
              </a:ext>
            </a:extLst>
          </p:cNvPr>
          <p:cNvSpPr txBox="1"/>
          <p:nvPr/>
        </p:nvSpPr>
        <p:spPr>
          <a:xfrm>
            <a:off x="360136" y="2312843"/>
            <a:ext cx="1116000" cy="831600"/>
          </a:xfrm>
          <a:prstGeom prst="rect">
            <a:avLst/>
          </a:prstGeom>
          <a:solidFill>
            <a:srgbClr val="003082"/>
          </a:solidFill>
        </p:spPr>
        <p:txBody>
          <a:bodyPr wrap="square" rtlCol="0">
            <a:spAutoFit/>
          </a:bodyPr>
          <a:lstStyle/>
          <a:p>
            <a:pPr algn="ctr"/>
            <a:r>
              <a:rPr lang="de-DE" sz="1200" b="1">
                <a:solidFill>
                  <a:schemeClr val="bg1"/>
                </a:solidFill>
              </a:rPr>
              <a:t>Deutsch</a:t>
            </a:r>
          </a:p>
          <a:p>
            <a:pPr algn="ctr"/>
            <a:endParaRPr lang="de-DE" sz="1200" b="1">
              <a:solidFill>
                <a:schemeClr val="bg1"/>
              </a:solidFill>
            </a:endParaRPr>
          </a:p>
        </p:txBody>
      </p:sp>
      <p:sp>
        <p:nvSpPr>
          <p:cNvPr id="6" name="Textfeld 5">
            <a:extLst>
              <a:ext uri="{FF2B5EF4-FFF2-40B4-BE49-F238E27FC236}">
                <a16:creationId xmlns:a16="http://schemas.microsoft.com/office/drawing/2014/main" id="{0B684DBC-45A7-4267-837F-BD64B79B8F8B}"/>
              </a:ext>
            </a:extLst>
          </p:cNvPr>
          <p:cNvSpPr txBox="1"/>
          <p:nvPr/>
        </p:nvSpPr>
        <p:spPr>
          <a:xfrm>
            <a:off x="360136" y="517094"/>
            <a:ext cx="1116000" cy="831600"/>
          </a:xfrm>
          <a:prstGeom prst="rect">
            <a:avLst/>
          </a:prstGeom>
          <a:solidFill>
            <a:srgbClr val="808080"/>
          </a:solidFill>
        </p:spPr>
        <p:txBody>
          <a:bodyPr wrap="square" rtlCol="0">
            <a:spAutoFit/>
          </a:bodyPr>
          <a:lstStyle/>
          <a:p>
            <a:pPr algn="ctr"/>
            <a:r>
              <a:rPr lang="de-DE" sz="1200" b="1">
                <a:solidFill>
                  <a:schemeClr val="bg1"/>
                </a:solidFill>
              </a:rPr>
              <a:t>English</a:t>
            </a:r>
          </a:p>
        </p:txBody>
      </p:sp>
      <p:sp>
        <p:nvSpPr>
          <p:cNvPr id="7" name="Textfeld 6">
            <a:extLst>
              <a:ext uri="{FF2B5EF4-FFF2-40B4-BE49-F238E27FC236}">
                <a16:creationId xmlns:a16="http://schemas.microsoft.com/office/drawing/2014/main" id="{C2E9AE15-D3EC-4AB8-8EF5-543B0027130A}"/>
              </a:ext>
            </a:extLst>
          </p:cNvPr>
          <p:cNvSpPr txBox="1"/>
          <p:nvPr/>
        </p:nvSpPr>
        <p:spPr>
          <a:xfrm>
            <a:off x="360136" y="3210717"/>
            <a:ext cx="1116000" cy="831600"/>
          </a:xfrm>
          <a:prstGeom prst="rect">
            <a:avLst/>
          </a:prstGeom>
          <a:solidFill>
            <a:srgbClr val="C80F41"/>
          </a:solidFill>
        </p:spPr>
        <p:txBody>
          <a:bodyPr wrap="square" rtlCol="0">
            <a:spAutoFit/>
          </a:bodyPr>
          <a:lstStyle/>
          <a:p>
            <a:pPr algn="ctr"/>
            <a:r>
              <a:rPr lang="de-DE" sz="1200" b="1" err="1">
                <a:solidFill>
                  <a:schemeClr val="bg1"/>
                </a:solidFill>
              </a:rPr>
              <a:t>Italiano</a:t>
            </a:r>
            <a:endParaRPr lang="de-DE" sz="1200" b="1">
              <a:solidFill>
                <a:schemeClr val="bg1"/>
              </a:solidFill>
            </a:endParaRPr>
          </a:p>
          <a:p>
            <a:pPr algn="ctr"/>
            <a:endParaRPr lang="de-DE" sz="1200" b="1">
              <a:solidFill>
                <a:schemeClr val="bg1"/>
              </a:solidFill>
            </a:endParaRPr>
          </a:p>
        </p:txBody>
      </p:sp>
      <p:sp>
        <p:nvSpPr>
          <p:cNvPr id="8" name="Textfeld 7">
            <a:extLst>
              <a:ext uri="{FF2B5EF4-FFF2-40B4-BE49-F238E27FC236}">
                <a16:creationId xmlns:a16="http://schemas.microsoft.com/office/drawing/2014/main" id="{0FDBD0DD-93F7-4292-AC8D-C1511D8C823D}"/>
              </a:ext>
            </a:extLst>
          </p:cNvPr>
          <p:cNvSpPr txBox="1"/>
          <p:nvPr/>
        </p:nvSpPr>
        <p:spPr>
          <a:xfrm>
            <a:off x="360136" y="4108591"/>
            <a:ext cx="1116000" cy="831600"/>
          </a:xfrm>
          <a:prstGeom prst="rect">
            <a:avLst/>
          </a:prstGeom>
          <a:solidFill>
            <a:srgbClr val="5591AA"/>
          </a:solidFill>
        </p:spPr>
        <p:txBody>
          <a:bodyPr wrap="square" rtlCol="0">
            <a:spAutoFit/>
          </a:bodyPr>
          <a:lstStyle/>
          <a:p>
            <a:pPr algn="ctr"/>
            <a:r>
              <a:rPr lang="de-DE" sz="1200" b="1" err="1">
                <a:solidFill>
                  <a:schemeClr val="bg1"/>
                </a:solidFill>
              </a:rPr>
              <a:t>Lietuviškai</a:t>
            </a:r>
            <a:endParaRPr lang="de-DE" sz="1200" b="1">
              <a:solidFill>
                <a:schemeClr val="bg1"/>
              </a:solidFill>
            </a:endParaRPr>
          </a:p>
          <a:p>
            <a:pPr algn="ctr"/>
            <a:endParaRPr lang="de-DE" sz="1200" b="1">
              <a:solidFill>
                <a:schemeClr val="bg1"/>
              </a:solidFill>
            </a:endParaRPr>
          </a:p>
        </p:txBody>
      </p:sp>
      <p:sp>
        <p:nvSpPr>
          <p:cNvPr id="11" name="Textfeld 10">
            <a:extLst>
              <a:ext uri="{FF2B5EF4-FFF2-40B4-BE49-F238E27FC236}">
                <a16:creationId xmlns:a16="http://schemas.microsoft.com/office/drawing/2014/main" id="{6585BF31-FB8D-4C05-8E3D-726B7494ED39}"/>
              </a:ext>
            </a:extLst>
          </p:cNvPr>
          <p:cNvSpPr txBox="1"/>
          <p:nvPr/>
        </p:nvSpPr>
        <p:spPr>
          <a:xfrm>
            <a:off x="1602404" y="517089"/>
            <a:ext cx="5417521" cy="830997"/>
          </a:xfrm>
          <a:prstGeom prst="rect">
            <a:avLst/>
          </a:prstGeom>
          <a:solidFill>
            <a:srgbClr val="808080"/>
          </a:solidFill>
        </p:spPr>
        <p:txBody>
          <a:bodyPr wrap="square" rtlCol="0">
            <a:spAutoFit/>
          </a:bodyPr>
          <a:lstStyle/>
          <a:p>
            <a:r>
              <a:rPr lang="en-US" sz="1200" b="1" dirty="0">
                <a:solidFill>
                  <a:schemeClr val="bg1"/>
                </a:solidFill>
              </a:rPr>
              <a:t>How has your opinion about the EU changed in this dialogue?  </a:t>
            </a:r>
            <a:br>
              <a:rPr lang="en-US" sz="1200" b="1" dirty="0">
                <a:solidFill>
                  <a:schemeClr val="bg1"/>
                </a:solidFill>
              </a:rPr>
            </a:br>
            <a:r>
              <a:rPr lang="en-US" sz="1200" b="1" dirty="0">
                <a:solidFill>
                  <a:schemeClr val="bg1"/>
                </a:solidFill>
              </a:rPr>
              <a:t>It is now ...</a:t>
            </a:r>
          </a:p>
          <a:p>
            <a:pPr marL="228600" indent="-228600">
              <a:buAutoNum type="alphaLcParenR"/>
            </a:pPr>
            <a:r>
              <a:rPr lang="en-US" sz="1200" dirty="0">
                <a:solidFill>
                  <a:schemeClr val="bg1"/>
                </a:solidFill>
              </a:rPr>
              <a:t>… more positive.   b) … unchanged.   c) … more negative.</a:t>
            </a:r>
          </a:p>
          <a:p>
            <a:pPr marL="228600" indent="-228600">
              <a:buAutoNum type="alphaLcParenR"/>
            </a:pPr>
            <a:endParaRPr lang="en-US" sz="1200" dirty="0">
              <a:solidFill>
                <a:schemeClr val="bg1"/>
              </a:solidFill>
            </a:endParaRPr>
          </a:p>
        </p:txBody>
      </p:sp>
      <p:sp>
        <p:nvSpPr>
          <p:cNvPr id="13" name="Textfeld 12">
            <a:extLst>
              <a:ext uri="{FF2B5EF4-FFF2-40B4-BE49-F238E27FC236}">
                <a16:creationId xmlns:a16="http://schemas.microsoft.com/office/drawing/2014/main" id="{BAF137A2-B0D0-486B-A29F-6B8DFC4385C9}"/>
              </a:ext>
            </a:extLst>
          </p:cNvPr>
          <p:cNvSpPr txBox="1"/>
          <p:nvPr/>
        </p:nvSpPr>
        <p:spPr>
          <a:xfrm>
            <a:off x="1602404" y="1404705"/>
            <a:ext cx="5417521" cy="830997"/>
          </a:xfrm>
          <a:prstGeom prst="rect">
            <a:avLst/>
          </a:prstGeom>
          <a:solidFill>
            <a:srgbClr val="B4B266"/>
          </a:solidFill>
        </p:spPr>
        <p:txBody>
          <a:bodyPr wrap="square" rtlCol="0">
            <a:spAutoFit/>
          </a:bodyPr>
          <a:lstStyle/>
          <a:p>
            <a:r>
              <a:rPr lang="da-DK" sz="1200" b="1" dirty="0">
                <a:solidFill>
                  <a:schemeClr val="bg1"/>
                </a:solidFill>
              </a:rPr>
              <a:t>Hvordan har din holdning til EU forandret sig i dialogen? </a:t>
            </a:r>
          </a:p>
          <a:p>
            <a:r>
              <a:rPr lang="da-DK" sz="1200" b="1" dirty="0">
                <a:solidFill>
                  <a:schemeClr val="bg1"/>
                </a:solidFill>
              </a:rPr>
              <a:t>Den er nu … </a:t>
            </a:r>
            <a:br>
              <a:rPr lang="da-DK" sz="1200" b="1" dirty="0">
                <a:solidFill>
                  <a:schemeClr val="bg1"/>
                </a:solidFill>
              </a:rPr>
            </a:br>
            <a:r>
              <a:rPr lang="da-DK" sz="1200" dirty="0">
                <a:solidFill>
                  <a:schemeClr val="bg1"/>
                </a:solidFill>
              </a:rPr>
              <a:t>a) ... mere positiv.   b) ... uforandret.   c) ... mere negativ.</a:t>
            </a:r>
          </a:p>
          <a:p>
            <a:endParaRPr lang="da-DK" sz="1200" dirty="0">
              <a:solidFill>
                <a:schemeClr val="bg1"/>
              </a:solidFill>
            </a:endParaRPr>
          </a:p>
        </p:txBody>
      </p:sp>
      <p:sp>
        <p:nvSpPr>
          <p:cNvPr id="14" name="Textfeld 13">
            <a:extLst>
              <a:ext uri="{FF2B5EF4-FFF2-40B4-BE49-F238E27FC236}">
                <a16:creationId xmlns:a16="http://schemas.microsoft.com/office/drawing/2014/main" id="{14F44484-4134-48AC-8604-BD52984B18F0}"/>
              </a:ext>
            </a:extLst>
          </p:cNvPr>
          <p:cNvSpPr txBox="1"/>
          <p:nvPr/>
        </p:nvSpPr>
        <p:spPr>
          <a:xfrm>
            <a:off x="1602404" y="2312838"/>
            <a:ext cx="5417521" cy="830997"/>
          </a:xfrm>
          <a:prstGeom prst="rect">
            <a:avLst/>
          </a:prstGeom>
          <a:solidFill>
            <a:srgbClr val="003082"/>
          </a:solidFill>
        </p:spPr>
        <p:txBody>
          <a:bodyPr wrap="square" rtlCol="0">
            <a:spAutoFit/>
          </a:bodyPr>
          <a:lstStyle/>
          <a:p>
            <a:r>
              <a:rPr lang="de-DE" sz="1200" b="1" dirty="0">
                <a:solidFill>
                  <a:schemeClr val="bg1"/>
                </a:solidFill>
              </a:rPr>
              <a:t>Wie hat sich ihre Meinung über die EU in diesem Dialog verändert? </a:t>
            </a:r>
            <a:br>
              <a:rPr lang="de-DE" sz="1200" b="1" dirty="0">
                <a:solidFill>
                  <a:schemeClr val="bg1"/>
                </a:solidFill>
              </a:rPr>
            </a:br>
            <a:r>
              <a:rPr lang="de-DE" sz="1200" b="1" dirty="0">
                <a:solidFill>
                  <a:schemeClr val="bg1"/>
                </a:solidFill>
              </a:rPr>
              <a:t>Sie ist jetzt …</a:t>
            </a:r>
          </a:p>
          <a:p>
            <a:pPr marL="228600" indent="-228600">
              <a:buAutoNum type="alphaLcParenR"/>
            </a:pPr>
            <a:r>
              <a:rPr lang="de-DE" sz="1200" dirty="0">
                <a:solidFill>
                  <a:schemeClr val="bg1"/>
                </a:solidFill>
              </a:rPr>
              <a:t>… positiver.   b) … unverändert.   c) … eher negativ.</a:t>
            </a:r>
          </a:p>
          <a:p>
            <a:endParaRPr lang="de-DE" sz="1200" dirty="0">
              <a:solidFill>
                <a:schemeClr val="bg1"/>
              </a:solidFill>
            </a:endParaRPr>
          </a:p>
        </p:txBody>
      </p:sp>
      <p:sp>
        <p:nvSpPr>
          <p:cNvPr id="15" name="Textfeld 14">
            <a:extLst>
              <a:ext uri="{FF2B5EF4-FFF2-40B4-BE49-F238E27FC236}">
                <a16:creationId xmlns:a16="http://schemas.microsoft.com/office/drawing/2014/main" id="{0B8E42BE-534E-4AB9-B985-B44E23FFEDCF}"/>
              </a:ext>
            </a:extLst>
          </p:cNvPr>
          <p:cNvSpPr txBox="1"/>
          <p:nvPr/>
        </p:nvSpPr>
        <p:spPr>
          <a:xfrm>
            <a:off x="1602403" y="3210712"/>
            <a:ext cx="5417521" cy="830997"/>
          </a:xfrm>
          <a:prstGeom prst="rect">
            <a:avLst/>
          </a:prstGeom>
          <a:solidFill>
            <a:srgbClr val="C80F41"/>
          </a:solidFill>
        </p:spPr>
        <p:txBody>
          <a:bodyPr wrap="square" rtlCol="0">
            <a:spAutoFit/>
          </a:bodyPr>
          <a:lstStyle/>
          <a:p>
            <a:r>
              <a:rPr lang="it-IT" sz="1200" b="1" dirty="0">
                <a:solidFill>
                  <a:schemeClr val="bg1"/>
                </a:solidFill>
              </a:rPr>
              <a:t>In che misura è cambiata la tua opinione rispetto all’UE durante questo </a:t>
            </a:r>
          </a:p>
          <a:p>
            <a:r>
              <a:rPr lang="it-IT" sz="1200" b="1" dirty="0">
                <a:solidFill>
                  <a:schemeClr val="bg1"/>
                </a:solidFill>
              </a:rPr>
              <a:t>dialogo? Ora è ...   </a:t>
            </a:r>
          </a:p>
          <a:p>
            <a:pPr marL="228600" indent="-228600">
              <a:buAutoNum type="alphaLcParenR"/>
            </a:pPr>
            <a:r>
              <a:rPr lang="it-IT" sz="1200" dirty="0">
                <a:solidFill>
                  <a:schemeClr val="bg1"/>
                </a:solidFill>
              </a:rPr>
              <a:t>… più positiva.   b) … invariata.   c) … più negativa.</a:t>
            </a:r>
          </a:p>
          <a:p>
            <a:endParaRPr lang="it-IT" sz="1200" dirty="0">
              <a:solidFill>
                <a:schemeClr val="bg1"/>
              </a:solidFill>
            </a:endParaRPr>
          </a:p>
        </p:txBody>
      </p:sp>
      <p:sp>
        <p:nvSpPr>
          <p:cNvPr id="16" name="Textfeld 15">
            <a:extLst>
              <a:ext uri="{FF2B5EF4-FFF2-40B4-BE49-F238E27FC236}">
                <a16:creationId xmlns:a16="http://schemas.microsoft.com/office/drawing/2014/main" id="{6DEFA914-ACFC-4BBD-BEED-424E5F9119CA}"/>
              </a:ext>
            </a:extLst>
          </p:cNvPr>
          <p:cNvSpPr txBox="1"/>
          <p:nvPr/>
        </p:nvSpPr>
        <p:spPr>
          <a:xfrm>
            <a:off x="1602404" y="4108589"/>
            <a:ext cx="5417521" cy="830997"/>
          </a:xfrm>
          <a:prstGeom prst="rect">
            <a:avLst/>
          </a:prstGeom>
          <a:solidFill>
            <a:srgbClr val="5591AA"/>
          </a:solidFill>
        </p:spPr>
        <p:txBody>
          <a:bodyPr wrap="square" rtlCol="0">
            <a:spAutoFit/>
          </a:bodyPr>
          <a:lstStyle/>
          <a:p>
            <a:r>
              <a:rPr lang="lt-LT" sz="1200" b="1" dirty="0">
                <a:solidFill>
                  <a:schemeClr val="bg1"/>
                </a:solidFill>
              </a:rPr>
              <a:t>Kaip per šį dialogą pasikeitė jūsų nuomonė apie ES? </a:t>
            </a:r>
            <a:endParaRPr lang="de-DE" sz="1200" b="1" dirty="0">
              <a:solidFill>
                <a:schemeClr val="bg1"/>
              </a:solidFill>
            </a:endParaRPr>
          </a:p>
          <a:p>
            <a:r>
              <a:rPr lang="lt-LT" sz="1200" b="1" dirty="0">
                <a:solidFill>
                  <a:schemeClr val="bg1"/>
                </a:solidFill>
              </a:rPr>
              <a:t>Dabar ji</a:t>
            </a:r>
            <a:r>
              <a:rPr lang="de-DE" sz="1200" b="1" dirty="0">
                <a:solidFill>
                  <a:schemeClr val="bg1"/>
                </a:solidFill>
              </a:rPr>
              <a:t> </a:t>
            </a:r>
            <a:r>
              <a:rPr lang="lt-LT" sz="1200" b="1" dirty="0">
                <a:solidFill>
                  <a:schemeClr val="bg1"/>
                </a:solidFill>
              </a:rPr>
              <a:t>… </a:t>
            </a:r>
            <a:br>
              <a:rPr lang="de-DE" sz="1200" b="1" dirty="0">
                <a:solidFill>
                  <a:schemeClr val="bg1"/>
                </a:solidFill>
              </a:rPr>
            </a:br>
            <a:r>
              <a:rPr lang="lt-LT" sz="1200" dirty="0">
                <a:solidFill>
                  <a:schemeClr val="bg1"/>
                </a:solidFill>
              </a:rPr>
              <a:t>a)</a:t>
            </a:r>
            <a:r>
              <a:rPr lang="de-DE" sz="1200" dirty="0">
                <a:solidFill>
                  <a:schemeClr val="bg1"/>
                </a:solidFill>
              </a:rPr>
              <a:t> … </a:t>
            </a:r>
            <a:r>
              <a:rPr lang="lt-LT" sz="1200" dirty="0">
                <a:solidFill>
                  <a:schemeClr val="bg1"/>
                </a:solidFill>
              </a:rPr>
              <a:t>labiau teigiama.</a:t>
            </a:r>
            <a:r>
              <a:rPr lang="de-DE" sz="1200" dirty="0">
                <a:solidFill>
                  <a:schemeClr val="bg1"/>
                </a:solidFill>
              </a:rPr>
              <a:t>   </a:t>
            </a:r>
            <a:r>
              <a:rPr lang="lt-LT" sz="1200" dirty="0">
                <a:solidFill>
                  <a:schemeClr val="bg1"/>
                </a:solidFill>
              </a:rPr>
              <a:t>b)</a:t>
            </a:r>
            <a:r>
              <a:rPr lang="de-DE" sz="1200" dirty="0">
                <a:solidFill>
                  <a:schemeClr val="bg1"/>
                </a:solidFill>
              </a:rPr>
              <a:t> … n</a:t>
            </a:r>
            <a:r>
              <a:rPr lang="lt-LT" sz="1200" dirty="0">
                <a:solidFill>
                  <a:schemeClr val="bg1"/>
                </a:solidFill>
              </a:rPr>
              <a:t>epasikeitė.</a:t>
            </a:r>
            <a:r>
              <a:rPr lang="de-DE" sz="1200" dirty="0">
                <a:solidFill>
                  <a:schemeClr val="bg1"/>
                </a:solidFill>
              </a:rPr>
              <a:t>   </a:t>
            </a:r>
            <a:r>
              <a:rPr lang="lt-LT" sz="1200" dirty="0">
                <a:solidFill>
                  <a:schemeClr val="bg1"/>
                </a:solidFill>
              </a:rPr>
              <a:t>c)</a:t>
            </a:r>
            <a:r>
              <a:rPr lang="de-DE" sz="1200" dirty="0">
                <a:solidFill>
                  <a:schemeClr val="bg1"/>
                </a:solidFill>
              </a:rPr>
              <a:t> … </a:t>
            </a:r>
            <a:r>
              <a:rPr lang="lt-LT" sz="1200" dirty="0">
                <a:solidFill>
                  <a:schemeClr val="bg1"/>
                </a:solidFill>
              </a:rPr>
              <a:t>labiau neigiama.</a:t>
            </a:r>
            <a:endParaRPr lang="de-DE" sz="1200" dirty="0">
              <a:solidFill>
                <a:schemeClr val="bg1"/>
              </a:solidFill>
            </a:endParaRPr>
          </a:p>
          <a:p>
            <a:endParaRPr lang="lt-LT" sz="1200" dirty="0">
              <a:solidFill>
                <a:schemeClr val="bg1"/>
              </a:solidFill>
            </a:endParaRPr>
          </a:p>
        </p:txBody>
      </p:sp>
      <p:sp>
        <p:nvSpPr>
          <p:cNvPr id="2" name="Foliennummernplatzhalter 1">
            <a:extLst>
              <a:ext uri="{FF2B5EF4-FFF2-40B4-BE49-F238E27FC236}">
                <a16:creationId xmlns:a16="http://schemas.microsoft.com/office/drawing/2014/main" id="{EAF193C1-FDE3-43CB-8083-8577C3EC20AD}"/>
              </a:ext>
            </a:extLst>
          </p:cNvPr>
          <p:cNvSpPr>
            <a:spLocks noGrp="1"/>
          </p:cNvSpPr>
          <p:nvPr>
            <p:ph type="sldNum" sz="quarter" idx="12"/>
          </p:nvPr>
        </p:nvSpPr>
        <p:spPr/>
        <p:txBody>
          <a:bodyPr/>
          <a:lstStyle/>
          <a:p>
            <a:fld id="{2E5205C6-02AA-4397-94A2-26CAAE38F898}" type="slidenum">
              <a:rPr lang="de-DE" smtClean="0"/>
              <a:t>7</a:t>
            </a:fld>
            <a:endParaRPr lang="de-DE"/>
          </a:p>
        </p:txBody>
      </p:sp>
    </p:spTree>
    <p:extLst>
      <p:ext uri="{BB962C8B-B14F-4D97-AF65-F5344CB8AC3E}">
        <p14:creationId xmlns:p14="http://schemas.microsoft.com/office/powerpoint/2010/main" val="3053278105"/>
      </p:ext>
    </p:extLst>
  </p:cSld>
  <p:clrMapOvr>
    <a:masterClrMapping/>
  </p:clrMapOvr>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5DD44A310AAD498802B2B4CD1BC86A" ma:contentTypeVersion="4" ma:contentTypeDescription="Create a new document." ma:contentTypeScope="" ma:versionID="f5e04b80eaa069f2ffa81fdba403cc47">
  <xsd:schema xmlns:xsd="http://www.w3.org/2001/XMLSchema" xmlns:xs="http://www.w3.org/2001/XMLSchema" xmlns:p="http://schemas.microsoft.com/office/2006/metadata/properties" xmlns:ns1="http://schemas.microsoft.com/sharepoint/v3" xmlns:ns2="61ca3f1a-19f4-461d-a43b-0b5ad97b08be" xmlns:ns3="0839c6ea-a1dc-4bb6-8edd-505e41658e6a" targetNamespace="http://schemas.microsoft.com/office/2006/metadata/properties" ma:root="true" ma:fieldsID="03483bca72d0896a8b73184c251728e6" ns1:_="" ns2:_="" ns3:_="">
    <xsd:import namespace="http://schemas.microsoft.com/sharepoint/v3"/>
    <xsd:import namespace="61ca3f1a-19f4-461d-a43b-0b5ad97b08be"/>
    <xsd:import namespace="0839c6ea-a1dc-4bb6-8edd-505e41658e6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1ca3f1a-19f4-461d-a43b-0b5ad97b08b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839c6ea-a1dc-4bb6-8edd-505e41658e6a"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1045CB1D-D166-4795-9CE6-236D31F67605}">
  <ds:schemaRefs>
    <ds:schemaRef ds:uri="http://www.w3.org/XML/1998/namespace"/>
    <ds:schemaRef ds:uri="b3b1b464-54b7-44d0-842a-af9aa9306c65"/>
    <ds:schemaRef ds:uri="http://schemas.openxmlformats.org/package/2006/metadata/core-properties"/>
    <ds:schemaRef ds:uri="http://schemas.microsoft.com/office/infopath/2007/PartnerControls"/>
    <ds:schemaRef ds:uri="http://schemas.microsoft.com/office/2006/documentManagement/types"/>
    <ds:schemaRef ds:uri="571e836f-ef6e-4d8e-856e-3bc61434082b"/>
    <ds:schemaRef ds:uri="http://purl.org/dc/dcmitype/"/>
    <ds:schemaRef ds:uri="http://schemas.microsoft.com/office/2006/metadata/properties"/>
    <ds:schemaRef ds:uri="http://purl.org/dc/terms/"/>
    <ds:schemaRef ds:uri="http://purl.org/dc/elements/1.1/"/>
  </ds:schemaRefs>
</ds:datastoreItem>
</file>

<file path=customXml/itemProps2.xml><?xml version="1.0" encoding="utf-8"?>
<ds:datastoreItem xmlns:ds="http://schemas.openxmlformats.org/officeDocument/2006/customXml" ds:itemID="{47C8ED56-32AB-482E-91A9-13B66485FAEE}">
  <ds:schemaRefs>
    <ds:schemaRef ds:uri="http://schemas.microsoft.com/sharepoint/v3/contenttype/forms"/>
  </ds:schemaRefs>
</ds:datastoreItem>
</file>

<file path=customXml/itemProps3.xml><?xml version="1.0" encoding="utf-8"?>
<ds:datastoreItem xmlns:ds="http://schemas.openxmlformats.org/officeDocument/2006/customXml" ds:itemID="{651985D8-EF71-46C6-BD55-94F4C27FC258}"/>
</file>

<file path=customXml/itemProps4.xml><?xml version="1.0" encoding="utf-8"?>
<ds:datastoreItem xmlns:ds="http://schemas.openxmlformats.org/officeDocument/2006/customXml" ds:itemID="{5C52FEDE-1031-4CC1-8C5C-60F267B5F194}"/>
</file>

<file path=docProps/app.xml><?xml version="1.0" encoding="utf-8"?>
<Properties xmlns="http://schemas.openxmlformats.org/officeDocument/2006/extended-properties" xmlns:vt="http://schemas.openxmlformats.org/officeDocument/2006/docPropsVTypes">
  <Template/>
  <TotalTime>0</TotalTime>
  <Words>1142</Words>
  <Application>Microsoft Office PowerPoint</Application>
  <PresentationFormat>Bildschirmpräsentation (16:9)</PresentationFormat>
  <Paragraphs>121</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Auch nach Corona:         Wie kann man den Zusammenhalt in                Oestrich-Winkel stärken?              Digitale Bürgerdialoge für Kommunen</dc:title>
  <dc:creator>Stief, Adrian, IK 2020-1</dc:creator>
  <cp:lastModifiedBy>Hauernherm-Fronemann, Marita, ST-ZD</cp:lastModifiedBy>
  <cp:revision>1</cp:revision>
  <dcterms:created xsi:type="dcterms:W3CDTF">2020-08-14T09:23:20Z</dcterms:created>
  <dcterms:modified xsi:type="dcterms:W3CDTF">2021-09-15T10:27:38Z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0x010100C05DD44A310AAD498802B2B4CD1BC86A</vt:lpwstr>
  </property>
  <property fmtid="{D5CDD505-2E9C-101B-9397-08002B2CF9AE}" pid="3" name="Order">
    <vt:r8>553200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p2fcf63a50b541b9841bb70f49df3317">
    <vt:lpwstr>English|bdbee8c7-072c-4a33-ae34-5b1e06637655</vt:lpwstr>
  </property>
  <property fmtid="{D5CDD505-2E9C-101B-9397-08002B2CF9AE}" pid="12" name="TaxCatchAll">
    <vt:lpwstr>7;#English|bdbee8c7-072c-4a33-ae34-5b1e06637655</vt:lpwstr>
  </property>
  <property fmtid="{D5CDD505-2E9C-101B-9397-08002B2CF9AE}" pid="13" name="CoR_Language">
    <vt:lpwstr>7;#English|bdbee8c7-072c-4a33-ae34-5b1e06637655</vt:lpwstr>
  </property>
</Properties>
</file>