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6" r:id="rId5"/>
  </p:sldMasterIdLst>
  <p:notesMasterIdLst>
    <p:notesMasterId r:id="rId36"/>
  </p:notesMasterIdLst>
  <p:sldIdLst>
    <p:sldId id="346" r:id="rId6"/>
    <p:sldId id="342" r:id="rId7"/>
    <p:sldId id="272" r:id="rId8"/>
    <p:sldId id="347" r:id="rId9"/>
    <p:sldId id="269" r:id="rId10"/>
    <p:sldId id="270" r:id="rId11"/>
    <p:sldId id="271" r:id="rId12"/>
    <p:sldId id="273" r:id="rId13"/>
    <p:sldId id="297" r:id="rId14"/>
    <p:sldId id="283" r:id="rId15"/>
    <p:sldId id="299" r:id="rId16"/>
    <p:sldId id="276" r:id="rId17"/>
    <p:sldId id="277" r:id="rId18"/>
    <p:sldId id="278" r:id="rId19"/>
    <p:sldId id="279" r:id="rId20"/>
    <p:sldId id="284" r:id="rId21"/>
    <p:sldId id="298" r:id="rId22"/>
    <p:sldId id="285" r:id="rId23"/>
    <p:sldId id="288" r:id="rId24"/>
    <p:sldId id="289" r:id="rId25"/>
    <p:sldId id="290" r:id="rId26"/>
    <p:sldId id="287" r:id="rId27"/>
    <p:sldId id="300" r:id="rId28"/>
    <p:sldId id="291" r:id="rId29"/>
    <p:sldId id="292" r:id="rId30"/>
    <p:sldId id="293" r:id="rId31"/>
    <p:sldId id="294" r:id="rId32"/>
    <p:sldId id="295" r:id="rId33"/>
    <p:sldId id="296" r:id="rId34"/>
    <p:sldId id="286" r:id="rId35"/>
  </p:sldIdLst>
  <p:sldSz cx="12192000" cy="6858000"/>
  <p:notesSz cx="6858000" cy="9144000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58D"/>
    <a:srgbClr val="45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62534D-5BCD-472C-A0D1-A54809316660}" v="260" dt="2021-09-08T13:16:07.716"/>
    <p1510:client id="{FA07B585-86EB-4C71-8CC7-EAA5EDDEB0D0}" v="1" dt="2021-09-08T12:30:37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ustomXml" Target="../customXml/item4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ernherm-Fronemann, Marita, ST-ZD" userId="6ee1bd2c-60db-48cb-9e94-b6ad0ce84278" providerId="ADAL" clId="{8262534D-5BCD-472C-A0D1-A54809316660}"/>
    <pc:docChg chg="undo custSel addSld delSld modSld modMainMaster">
      <pc:chgData name="Hauernherm-Fronemann, Marita, ST-ZD" userId="6ee1bd2c-60db-48cb-9e94-b6ad0ce84278" providerId="ADAL" clId="{8262534D-5BCD-472C-A0D1-A54809316660}" dt="2021-09-08T13:16:07.717" v="1155" actId="20577"/>
      <pc:docMkLst>
        <pc:docMk/>
      </pc:docMkLst>
      <pc:sldChg chg="addSp delSp modSp del mod">
        <pc:chgData name="Hauernherm-Fronemann, Marita, ST-ZD" userId="6ee1bd2c-60db-48cb-9e94-b6ad0ce84278" providerId="ADAL" clId="{8262534D-5BCD-472C-A0D1-A54809316660}" dt="2021-09-08T12:14:23.359" v="705" actId="47"/>
        <pc:sldMkLst>
          <pc:docMk/>
          <pc:sldMk cId="3014310326" sldId="256"/>
        </pc:sldMkLst>
        <pc:picChg chg="add mod">
          <ac:chgData name="Hauernherm-Fronemann, Marita, ST-ZD" userId="6ee1bd2c-60db-48cb-9e94-b6ad0ce84278" providerId="ADAL" clId="{8262534D-5BCD-472C-A0D1-A54809316660}" dt="2021-09-08T12:14:01.385" v="704" actId="14100"/>
          <ac:picMkLst>
            <pc:docMk/>
            <pc:sldMk cId="3014310326" sldId="256"/>
            <ac:picMk id="2" creationId="{AF145266-A2E8-4154-9E81-A3F5531BD87F}"/>
          </ac:picMkLst>
        </pc:picChg>
        <pc:picChg chg="del">
          <ac:chgData name="Hauernherm-Fronemann, Marita, ST-ZD" userId="6ee1bd2c-60db-48cb-9e94-b6ad0ce84278" providerId="ADAL" clId="{8262534D-5BCD-472C-A0D1-A54809316660}" dt="2021-08-26T12:47:08.211" v="0"/>
          <ac:picMkLst>
            <pc:docMk/>
            <pc:sldMk cId="3014310326" sldId="256"/>
            <ac:picMk id="1026" creationId="{ACABB519-0FA4-419D-8D8A-6ADB9D749BC6}"/>
          </ac:picMkLst>
        </pc:picChg>
        <pc:picChg chg="del">
          <ac:chgData name="Hauernherm-Fronemann, Marita, ST-ZD" userId="6ee1bd2c-60db-48cb-9e94-b6ad0ce84278" providerId="ADAL" clId="{8262534D-5BCD-472C-A0D1-A54809316660}" dt="2021-08-26T12:47:18.482" v="1"/>
          <ac:picMkLst>
            <pc:docMk/>
            <pc:sldMk cId="3014310326" sldId="256"/>
            <ac:picMk id="1028" creationId="{42FA8D75-81C9-4552-A9CC-8C57DADA8E59}"/>
          </ac:picMkLst>
        </pc:picChg>
      </pc:sldChg>
      <pc:sldChg chg="addSp modSp mod">
        <pc:chgData name="Hauernherm-Fronemann, Marita, ST-ZD" userId="6ee1bd2c-60db-48cb-9e94-b6ad0ce84278" providerId="ADAL" clId="{8262534D-5BCD-472C-A0D1-A54809316660}" dt="2021-09-08T12:12:17.031" v="698" actId="13926"/>
        <pc:sldMkLst>
          <pc:docMk/>
          <pc:sldMk cId="3444907202" sldId="269"/>
        </pc:sldMkLst>
        <pc:spChg chg="mod">
          <ac:chgData name="Hauernherm-Fronemann, Marita, ST-ZD" userId="6ee1bd2c-60db-48cb-9e94-b6ad0ce84278" providerId="ADAL" clId="{8262534D-5BCD-472C-A0D1-A54809316660}" dt="2021-09-08T12:12:07.888" v="696" actId="13926"/>
          <ac:spMkLst>
            <pc:docMk/>
            <pc:sldMk cId="3444907202" sldId="269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12:04.952" v="695" actId="13926"/>
          <ac:spMkLst>
            <pc:docMk/>
            <pc:sldMk cId="3444907202" sldId="269"/>
            <ac:spMk id="6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12:13.392" v="697" actId="13926"/>
          <ac:spMkLst>
            <pc:docMk/>
            <pc:sldMk cId="3444907202" sldId="269"/>
            <ac:spMk id="7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12:17.031" v="698" actId="13926"/>
          <ac:spMkLst>
            <pc:docMk/>
            <pc:sldMk cId="3444907202" sldId="269"/>
            <ac:spMk id="8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15.018" v="287" actId="20577"/>
          <ac:spMkLst>
            <pc:docMk/>
            <pc:sldMk cId="3444907202" sldId="269"/>
            <ac:spMk id="9" creationId="{A7A77C92-13A1-4083-A43C-5544B8B9A14D}"/>
          </ac:spMkLst>
        </pc:spChg>
      </pc:sldChg>
      <pc:sldChg chg="addSp delSp modSp mod">
        <pc:chgData name="Hauernherm-Fronemann, Marita, ST-ZD" userId="6ee1bd2c-60db-48cb-9e94-b6ad0ce84278" providerId="ADAL" clId="{8262534D-5BCD-472C-A0D1-A54809316660}" dt="2021-09-08T12:09:15.128" v="637" actId="478"/>
        <pc:sldMkLst>
          <pc:docMk/>
          <pc:sldMk cId="3928963956" sldId="270"/>
        </pc:sldMkLst>
        <pc:spChg chg="del">
          <ac:chgData name="Hauernherm-Fronemann, Marita, ST-ZD" userId="6ee1bd2c-60db-48cb-9e94-b6ad0ce84278" providerId="ADAL" clId="{8262534D-5BCD-472C-A0D1-A54809316660}" dt="2021-09-08T12:09:15.128" v="637" actId="478"/>
          <ac:spMkLst>
            <pc:docMk/>
            <pc:sldMk cId="3928963956" sldId="270"/>
            <ac:spMk id="2" creationId="{2BBA3670-B1BB-4AF0-BA1E-8590DEFDA9ED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928963956" sldId="270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928963956" sldId="270"/>
            <ac:spMk id="6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928963956" sldId="270"/>
            <ac:spMk id="7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928963956" sldId="270"/>
            <ac:spMk id="8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24.488" v="289" actId="20577"/>
          <ac:spMkLst>
            <pc:docMk/>
            <pc:sldMk cId="3928963956" sldId="270"/>
            <ac:spMk id="9" creationId="{69C3CE95-16D2-4E61-8B31-BBE80DC3CA56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3:33.392" v="291" actId="20577"/>
        <pc:sldMkLst>
          <pc:docMk/>
          <pc:sldMk cId="3318851361" sldId="271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8851361" sldId="271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8851361" sldId="271"/>
            <ac:spMk id="6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8851361" sldId="271"/>
            <ac:spMk id="7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8851361" sldId="271"/>
            <ac:spMk id="8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33.392" v="291" actId="20577"/>
          <ac:spMkLst>
            <pc:docMk/>
            <pc:sldMk cId="3318851361" sldId="271"/>
            <ac:spMk id="9" creationId="{CA15C3D6-6A89-413A-B1F0-0232DD5E1F84}"/>
          </ac:spMkLst>
        </pc:spChg>
      </pc:sldChg>
      <pc:sldChg chg="addSp delSp modSp mod">
        <pc:chgData name="Hauernherm-Fronemann, Marita, ST-ZD" userId="6ee1bd2c-60db-48cb-9e94-b6ad0ce84278" providerId="ADAL" clId="{8262534D-5BCD-472C-A0D1-A54809316660}" dt="2021-09-08T12:16:55.477" v="707" actId="478"/>
        <pc:sldMkLst>
          <pc:docMk/>
          <pc:sldMk cId="3006160480" sldId="272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006160480" sldId="272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006160480" sldId="272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006160480" sldId="272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006160480" sldId="272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1:58.908" v="255" actId="20577"/>
          <ac:spMkLst>
            <pc:docMk/>
            <pc:sldMk cId="3006160480" sldId="272"/>
            <ac:spMk id="6" creationId="{597B5DDF-8B85-4C0A-A648-0D978D0C1EF8}"/>
          </ac:spMkLst>
        </pc:spChg>
        <pc:spChg chg="del">
          <ac:chgData name="Hauernherm-Fronemann, Marita, ST-ZD" userId="6ee1bd2c-60db-48cb-9e94-b6ad0ce84278" providerId="ADAL" clId="{8262534D-5BCD-472C-A0D1-A54809316660}" dt="2021-09-08T12:06:41.996" v="617" actId="478"/>
          <ac:spMkLst>
            <pc:docMk/>
            <pc:sldMk cId="3006160480" sldId="272"/>
            <ac:spMk id="7" creationId="{DC4D209C-5891-403D-8DCC-53E5B4D3C4F8}"/>
          </ac:spMkLst>
        </pc:spChg>
        <pc:spChg chg="del">
          <ac:chgData name="Hauernherm-Fronemann, Marita, ST-ZD" userId="6ee1bd2c-60db-48cb-9e94-b6ad0ce84278" providerId="ADAL" clId="{8262534D-5BCD-472C-A0D1-A54809316660}" dt="2021-09-08T12:06:39.325" v="616" actId="478"/>
          <ac:spMkLst>
            <pc:docMk/>
            <pc:sldMk cId="3006160480" sldId="272"/>
            <ac:spMk id="8" creationId="{9FD199D9-9CFE-4F9E-BD0C-0566BC5DFCF3}"/>
          </ac:spMkLst>
        </pc:spChg>
        <pc:spChg chg="add del">
          <ac:chgData name="Hauernherm-Fronemann, Marita, ST-ZD" userId="6ee1bd2c-60db-48cb-9e94-b6ad0ce84278" providerId="ADAL" clId="{8262534D-5BCD-472C-A0D1-A54809316660}" dt="2021-09-08T12:16:55.477" v="707" actId="478"/>
          <ac:spMkLst>
            <pc:docMk/>
            <pc:sldMk cId="3006160480" sldId="272"/>
            <ac:spMk id="9" creationId="{60659765-0D11-4CAC-96A0-9E91DEDE5F12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3:38.939" v="293" actId="20577"/>
        <pc:sldMkLst>
          <pc:docMk/>
          <pc:sldMk cId="2449339116" sldId="273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449339116" sldId="273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449339116" sldId="273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449339116" sldId="273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449339116" sldId="273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38.939" v="293" actId="20577"/>
          <ac:spMkLst>
            <pc:docMk/>
            <pc:sldMk cId="2449339116" sldId="273"/>
            <ac:spMk id="6" creationId="{623C62C8-63ED-4865-BEF8-E60D40770B8B}"/>
          </ac:spMkLst>
        </pc:spChg>
      </pc:sldChg>
      <pc:sldChg chg="addSp delSp modSp del">
        <pc:chgData name="Hauernherm-Fronemann, Marita, ST-ZD" userId="6ee1bd2c-60db-48cb-9e94-b6ad0ce84278" providerId="ADAL" clId="{8262534D-5BCD-472C-A0D1-A54809316660}" dt="2021-09-08T13:11:00.551" v="1152" actId="47"/>
        <pc:sldMkLst>
          <pc:docMk/>
          <pc:sldMk cId="1798329085" sldId="275"/>
        </pc:sldMkLst>
        <pc:spChg chg="add del mod">
          <ac:chgData name="Hauernherm-Fronemann, Marita, ST-ZD" userId="6ee1bd2c-60db-48cb-9e94-b6ad0ce84278" providerId="ADAL" clId="{8262534D-5BCD-472C-A0D1-A54809316660}" dt="2021-08-26T14:53:02.616" v="283"/>
          <ac:spMkLst>
            <pc:docMk/>
            <pc:sldMk cId="1798329085" sldId="275"/>
            <ac:spMk id="2" creationId="{783DC32F-162A-4EE6-A85F-A4B93329833F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07.656" v="303" actId="20577"/>
        <pc:sldMkLst>
          <pc:docMk/>
          <pc:sldMk cId="2351536773" sldId="276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351536773" sldId="276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351536773" sldId="276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351536773" sldId="276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351536773" sldId="276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07.656" v="303" actId="20577"/>
          <ac:spMkLst>
            <pc:docMk/>
            <pc:sldMk cId="2351536773" sldId="276"/>
            <ac:spMk id="6" creationId="{4207DAA1-9B7A-482E-A2C2-0ED563298E0E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16.174" v="308" actId="20577"/>
        <pc:sldMkLst>
          <pc:docMk/>
          <pc:sldMk cId="2959667487" sldId="277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59667487" sldId="277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59667487" sldId="277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59667487" sldId="277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59667487" sldId="277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16.174" v="308" actId="20577"/>
          <ac:spMkLst>
            <pc:docMk/>
            <pc:sldMk cId="2959667487" sldId="277"/>
            <ac:spMk id="6" creationId="{04544A06-5381-4957-A3E2-9211216F83CA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25.393" v="309" actId="20577"/>
        <pc:sldMkLst>
          <pc:docMk/>
          <pc:sldMk cId="3377900759" sldId="278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77900759" sldId="278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77900759" sldId="278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77900759" sldId="278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77900759" sldId="278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25.393" v="309" actId="20577"/>
          <ac:spMkLst>
            <pc:docMk/>
            <pc:sldMk cId="3377900759" sldId="278"/>
            <ac:spMk id="6" creationId="{0C13EFF2-10AE-4F70-902C-F70810F61A39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53.583" v="312" actId="20577"/>
        <pc:sldMkLst>
          <pc:docMk/>
          <pc:sldMk cId="410044845" sldId="279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0044845" sldId="279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0044845" sldId="279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0044845" sldId="279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0044845" sldId="279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53.583" v="312" actId="20577"/>
          <ac:spMkLst>
            <pc:docMk/>
            <pc:sldMk cId="410044845" sldId="279"/>
            <ac:spMk id="6" creationId="{9AA41DA2-32F0-4124-B14F-07E84460F0A9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3:53.089" v="297" actId="20577"/>
        <pc:sldMkLst>
          <pc:docMk/>
          <pc:sldMk cId="1446781656" sldId="283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446781656" sldId="283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446781656" sldId="283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446781656" sldId="283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446781656" sldId="283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53.089" v="297" actId="20577"/>
          <ac:spMkLst>
            <pc:docMk/>
            <pc:sldMk cId="1446781656" sldId="283"/>
            <ac:spMk id="6" creationId="{4E69CF16-091E-4413-9766-5AE14C454F88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58.656" v="315" actId="20577"/>
        <pc:sldMkLst>
          <pc:docMk/>
          <pc:sldMk cId="3409392571" sldId="284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409392571" sldId="284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409392571" sldId="284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409392571" sldId="284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409392571" sldId="284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58.656" v="315" actId="20577"/>
          <ac:spMkLst>
            <pc:docMk/>
            <pc:sldMk cId="3409392571" sldId="284"/>
            <ac:spMk id="6" creationId="{9343462F-C9DE-43B3-B86E-CF575D7A6B3E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15.786" v="323" actId="20577"/>
        <pc:sldMkLst>
          <pc:docMk/>
          <pc:sldMk cId="1156278955" sldId="285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156278955" sldId="285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156278955" sldId="285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156278955" sldId="285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156278955" sldId="285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15.786" v="323" actId="20577"/>
          <ac:spMkLst>
            <pc:docMk/>
            <pc:sldMk cId="1156278955" sldId="285"/>
            <ac:spMk id="6" creationId="{561EEEA2-8810-4B70-80D5-2FC386FFAC95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6:26.851" v="357" actId="20577"/>
        <pc:sldMkLst>
          <pc:docMk/>
          <pc:sldMk cId="3649681343" sldId="286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49681343" sldId="286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49681343" sldId="286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49681343" sldId="286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49681343" sldId="286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6:26.851" v="357" actId="20577"/>
          <ac:spMkLst>
            <pc:docMk/>
            <pc:sldMk cId="3649681343" sldId="286"/>
            <ac:spMk id="6" creationId="{21568F6B-07C3-42FD-8D86-A525C8438B88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37.457" v="335" actId="20577"/>
        <pc:sldMkLst>
          <pc:docMk/>
          <pc:sldMk cId="2747132436" sldId="287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747132436" sldId="287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747132436" sldId="287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747132436" sldId="287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747132436" sldId="287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37.457" v="335" actId="20577"/>
          <ac:spMkLst>
            <pc:docMk/>
            <pc:sldMk cId="2747132436" sldId="287"/>
            <ac:spMk id="6" creationId="{8BF0F7DB-671C-4B6B-8F82-A050018558D1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20.656" v="326" actId="20577"/>
        <pc:sldMkLst>
          <pc:docMk/>
          <pc:sldMk cId="2908936662" sldId="288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08936662" sldId="288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08936662" sldId="288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08936662" sldId="288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2908936662" sldId="288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20.656" v="326" actId="20577"/>
          <ac:spMkLst>
            <pc:docMk/>
            <pc:sldMk cId="2908936662" sldId="288"/>
            <ac:spMk id="6" creationId="{52A3A7DE-E1F6-4F8E-8667-5116E0EA8050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25.647" v="329" actId="20577"/>
        <pc:sldMkLst>
          <pc:docMk/>
          <pc:sldMk cId="3731168315" sldId="289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31168315" sldId="289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31168315" sldId="289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31168315" sldId="289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31168315" sldId="289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25.647" v="329" actId="20577"/>
          <ac:spMkLst>
            <pc:docMk/>
            <pc:sldMk cId="3731168315" sldId="289"/>
            <ac:spMk id="6" creationId="{27BE25C7-81FA-4C69-B4AF-CDC977570648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30.376" v="332" actId="20577"/>
        <pc:sldMkLst>
          <pc:docMk/>
          <pc:sldMk cId="4147189389" sldId="290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47189389" sldId="290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47189389" sldId="290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47189389" sldId="290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47189389" sldId="290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30.376" v="332" actId="20577"/>
          <ac:spMkLst>
            <pc:docMk/>
            <pc:sldMk cId="4147189389" sldId="290"/>
            <ac:spMk id="6" creationId="{2930DA85-459F-4962-A554-D29DE0C68392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48.192" v="339" actId="20577"/>
        <pc:sldMkLst>
          <pc:docMk/>
          <pc:sldMk cId="411963309" sldId="291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1963309" sldId="291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1963309" sldId="291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1963309" sldId="291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11963309" sldId="291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48.192" v="339" actId="20577"/>
          <ac:spMkLst>
            <pc:docMk/>
            <pc:sldMk cId="411963309" sldId="291"/>
            <ac:spMk id="14" creationId="{CF03320F-FE6D-4B98-AD6C-1FEA6F625F49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54.944" v="342" actId="20577"/>
        <pc:sldMkLst>
          <pc:docMk/>
          <pc:sldMk cId="450202577" sldId="292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50202577" sldId="292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50202577" sldId="292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50202577" sldId="292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50202577" sldId="292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54.944" v="342" actId="20577"/>
          <ac:spMkLst>
            <pc:docMk/>
            <pc:sldMk cId="450202577" sldId="292"/>
            <ac:spMk id="6" creationId="{74B143EF-73CD-44D3-A9F9-947D41FF628D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59.623" v="345" actId="20577"/>
        <pc:sldMkLst>
          <pc:docMk/>
          <pc:sldMk cId="378384115" sldId="293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8384115" sldId="293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8384115" sldId="293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8384115" sldId="293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78384115" sldId="293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59.623" v="345" actId="20577"/>
          <ac:spMkLst>
            <pc:docMk/>
            <pc:sldMk cId="378384115" sldId="293"/>
            <ac:spMk id="6" creationId="{1C8041B0-5EEB-49F3-AAEE-41D189914487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6:05.899" v="348" actId="20577"/>
        <pc:sldMkLst>
          <pc:docMk/>
          <pc:sldMk cId="3614286467" sldId="294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14286467" sldId="294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14286467" sldId="294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14286467" sldId="294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614286467" sldId="294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6:05.899" v="348" actId="20577"/>
          <ac:spMkLst>
            <pc:docMk/>
            <pc:sldMk cId="3614286467" sldId="294"/>
            <ac:spMk id="6" creationId="{EAFF3D70-8FF7-41D1-9E09-CC5C7B3EE5B1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6:14.072" v="351" actId="20577"/>
        <pc:sldMkLst>
          <pc:docMk/>
          <pc:sldMk cId="798749563" sldId="295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798749563" sldId="295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798749563" sldId="295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798749563" sldId="295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798749563" sldId="295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6:14.072" v="351" actId="20577"/>
          <ac:spMkLst>
            <pc:docMk/>
            <pc:sldMk cId="798749563" sldId="295"/>
            <ac:spMk id="6" creationId="{4113658A-9AA1-4197-A44A-87CBD6CB7793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6:22.097" v="354" actId="20577"/>
        <pc:sldMkLst>
          <pc:docMk/>
          <pc:sldMk cId="461625417" sldId="296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61625417" sldId="296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61625417" sldId="296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61625417" sldId="296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461625417" sldId="296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6:22.097" v="354" actId="20577"/>
          <ac:spMkLst>
            <pc:docMk/>
            <pc:sldMk cId="461625417" sldId="296"/>
            <ac:spMk id="6" creationId="{FCAEFD01-7A79-4A83-939B-C0C331083A0C}"/>
          </ac:spMkLst>
        </pc:spChg>
      </pc:sldChg>
      <pc:sldChg chg="addSp delSp modSp mod">
        <pc:chgData name="Hauernherm-Fronemann, Marita, ST-ZD" userId="6ee1bd2c-60db-48cb-9e94-b6ad0ce84278" providerId="ADAL" clId="{8262534D-5BCD-472C-A0D1-A54809316660}" dt="2021-09-08T12:11:52.720" v="694" actId="108"/>
        <pc:sldMkLst>
          <pc:docMk/>
          <pc:sldMk cId="4216193538" sldId="297"/>
        </pc:sldMkLst>
        <pc:spChg chg="mod">
          <ac:chgData name="Hauernherm-Fronemann, Marita, ST-ZD" userId="6ee1bd2c-60db-48cb-9e94-b6ad0ce84278" providerId="ADAL" clId="{8262534D-5BCD-472C-A0D1-A54809316660}" dt="2021-09-08T12:11:47.326" v="693" actId="13926"/>
          <ac:spMkLst>
            <pc:docMk/>
            <pc:sldMk cId="4216193538" sldId="297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09:49.969" v="660" actId="13926"/>
          <ac:spMkLst>
            <pc:docMk/>
            <pc:sldMk cId="4216193538" sldId="297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10:00.655" v="679" actId="13926"/>
          <ac:spMkLst>
            <pc:docMk/>
            <pc:sldMk cId="4216193538" sldId="297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9-08T12:11:52.720" v="694" actId="108"/>
          <ac:spMkLst>
            <pc:docMk/>
            <pc:sldMk cId="4216193538" sldId="297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3:45.362" v="295" actId="20577"/>
          <ac:spMkLst>
            <pc:docMk/>
            <pc:sldMk cId="4216193538" sldId="297"/>
            <ac:spMk id="6" creationId="{C16DEA8D-4518-4793-BC20-2F9C9FCF45CA}"/>
          </ac:spMkLst>
        </pc:spChg>
        <pc:spChg chg="add del">
          <ac:chgData name="Hauernherm-Fronemann, Marita, ST-ZD" userId="6ee1bd2c-60db-48cb-9e94-b6ad0ce84278" providerId="ADAL" clId="{8262534D-5BCD-472C-A0D1-A54809316660}" dt="2021-09-08T12:10:47.812" v="682"/>
          <ac:spMkLst>
            <pc:docMk/>
            <pc:sldMk cId="4216193538" sldId="297"/>
            <ac:spMk id="7" creationId="{398B8E00-1D96-4338-8100-E4361A9342F8}"/>
          </ac:spMkLst>
        </pc:spChg>
        <pc:spChg chg="add del">
          <ac:chgData name="Hauernherm-Fronemann, Marita, ST-ZD" userId="6ee1bd2c-60db-48cb-9e94-b6ad0ce84278" providerId="ADAL" clId="{8262534D-5BCD-472C-A0D1-A54809316660}" dt="2021-09-08T12:10:54.520" v="685"/>
          <ac:spMkLst>
            <pc:docMk/>
            <pc:sldMk cId="4216193538" sldId="297"/>
            <ac:spMk id="8" creationId="{C27B6126-9B1A-4106-8A1F-B7849AC813BB}"/>
          </ac:spMkLst>
        </pc:spChg>
      </pc:sldChg>
      <pc:sldChg chg="addSp delSp modSp mod">
        <pc:chgData name="Hauernherm-Fronemann, Marita, ST-ZD" userId="6ee1bd2c-60db-48cb-9e94-b6ad0ce84278" providerId="ADAL" clId="{8262534D-5BCD-472C-A0D1-A54809316660}" dt="2021-08-26T14:55:11.119" v="320" actId="20577"/>
        <pc:sldMkLst>
          <pc:docMk/>
          <pc:sldMk cId="18383020" sldId="298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8383020" sldId="298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8383020" sldId="298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8383020" sldId="298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18383020" sldId="298"/>
            <ac:spMk id="5" creationId="{00000000-0000-0000-0000-000000000000}"/>
          </ac:spMkLst>
        </pc:spChg>
        <pc:spChg chg="add del mod">
          <ac:chgData name="Hauernherm-Fronemann, Marita, ST-ZD" userId="6ee1bd2c-60db-48cb-9e94-b6ad0ce84278" providerId="ADAL" clId="{8262534D-5BCD-472C-A0D1-A54809316660}" dt="2021-08-26T14:55:11.119" v="320" actId="20577"/>
          <ac:spMkLst>
            <pc:docMk/>
            <pc:sldMk cId="18383020" sldId="298"/>
            <ac:spMk id="6" creationId="{A613D72C-808D-4467-9916-77DEA02D1444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4:02.175" v="300" actId="20577"/>
        <pc:sldMkLst>
          <pc:docMk/>
          <pc:sldMk cId="3180591049" sldId="299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180591049" sldId="299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180591049" sldId="299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180591049" sldId="299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180591049" sldId="299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4:02.175" v="300" actId="20577"/>
          <ac:spMkLst>
            <pc:docMk/>
            <pc:sldMk cId="3180591049" sldId="299"/>
            <ac:spMk id="6" creationId="{7D02850F-EBC6-447C-BC46-59EBE9AE6C87}"/>
          </ac:spMkLst>
        </pc:spChg>
      </pc:sldChg>
      <pc:sldChg chg="addSp modSp mod">
        <pc:chgData name="Hauernherm-Fronemann, Marita, ST-ZD" userId="6ee1bd2c-60db-48cb-9e94-b6ad0ce84278" providerId="ADAL" clId="{8262534D-5BCD-472C-A0D1-A54809316660}" dt="2021-08-26T14:55:42.664" v="338" actId="20577"/>
        <pc:sldMkLst>
          <pc:docMk/>
          <pc:sldMk cId="3315863854" sldId="300"/>
        </pc:sldMkLst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5863854" sldId="300"/>
            <ac:spMk id="2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5863854" sldId="300"/>
            <ac:spMk id="3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5863854" sldId="300"/>
            <ac:spMk id="4" creationId="{00000000-0000-0000-0000-000000000000}"/>
          </ac:spMkLst>
        </pc:spChg>
        <pc:spChg chg="mod">
          <ac:chgData name="Hauernherm-Fronemann, Marita, ST-ZD" userId="6ee1bd2c-60db-48cb-9e94-b6ad0ce84278" providerId="ADAL" clId="{8262534D-5BCD-472C-A0D1-A54809316660}" dt="2021-08-26T14:44:27.862" v="208"/>
          <ac:spMkLst>
            <pc:docMk/>
            <pc:sldMk cId="3315863854" sldId="300"/>
            <ac:spMk id="5" creationId="{00000000-0000-0000-0000-000000000000}"/>
          </ac:spMkLst>
        </pc:spChg>
        <pc:spChg chg="add mod">
          <ac:chgData name="Hauernherm-Fronemann, Marita, ST-ZD" userId="6ee1bd2c-60db-48cb-9e94-b6ad0ce84278" providerId="ADAL" clId="{8262534D-5BCD-472C-A0D1-A54809316660}" dt="2021-08-26T14:55:42.664" v="338" actId="20577"/>
          <ac:spMkLst>
            <pc:docMk/>
            <pc:sldMk cId="3315863854" sldId="300"/>
            <ac:spMk id="6" creationId="{79B2B893-7D9F-40D8-96D8-86733D34D782}"/>
          </ac:spMkLst>
        </pc:spChg>
      </pc:sldChg>
      <pc:sldChg chg="modSp mod">
        <pc:chgData name="Hauernherm-Fronemann, Marita, ST-ZD" userId="6ee1bd2c-60db-48cb-9e94-b6ad0ce84278" providerId="ADAL" clId="{8262534D-5BCD-472C-A0D1-A54809316660}" dt="2021-09-08T13:16:07.717" v="1155" actId="20577"/>
        <pc:sldMkLst>
          <pc:docMk/>
          <pc:sldMk cId="164415474" sldId="342"/>
        </pc:sldMkLst>
        <pc:spChg chg="mod">
          <ac:chgData name="Hauernherm-Fronemann, Marita, ST-ZD" userId="6ee1bd2c-60db-48cb-9e94-b6ad0ce84278" providerId="ADAL" clId="{8262534D-5BCD-472C-A0D1-A54809316660}" dt="2021-08-26T13:03:02.384" v="200" actId="1076"/>
          <ac:spMkLst>
            <pc:docMk/>
            <pc:sldMk cId="164415474" sldId="342"/>
            <ac:spMk id="2" creationId="{32B41B01-FD9F-4166-BC5A-2534C15EE17A}"/>
          </ac:spMkLst>
        </pc:spChg>
        <pc:spChg chg="mod">
          <ac:chgData name="Hauernherm-Fronemann, Marita, ST-ZD" userId="6ee1bd2c-60db-48cb-9e94-b6ad0ce84278" providerId="ADAL" clId="{8262534D-5BCD-472C-A0D1-A54809316660}" dt="2021-09-08T13:16:07.717" v="1155" actId="20577"/>
          <ac:spMkLst>
            <pc:docMk/>
            <pc:sldMk cId="164415474" sldId="342"/>
            <ac:spMk id="4" creationId="{412256F1-AD38-43B3-B0AC-C8D5D75D9AE3}"/>
          </ac:spMkLst>
        </pc:spChg>
      </pc:sldChg>
      <pc:sldChg chg="addSp delSp modSp add mod">
        <pc:chgData name="Hauernherm-Fronemann, Marita, ST-ZD" userId="6ee1bd2c-60db-48cb-9e94-b6ad0ce84278" providerId="ADAL" clId="{8262534D-5BCD-472C-A0D1-A54809316660}" dt="2021-09-08T12:13:25.892" v="701"/>
        <pc:sldMkLst>
          <pc:docMk/>
          <pc:sldMk cId="2755648088" sldId="346"/>
        </pc:sldMkLst>
        <pc:spChg chg="add mod">
          <ac:chgData name="Hauernherm-Fronemann, Marita, ST-ZD" userId="6ee1bd2c-60db-48cb-9e94-b6ad0ce84278" providerId="ADAL" clId="{8262534D-5BCD-472C-A0D1-A54809316660}" dt="2021-09-07T15:23:54.029" v="591" actId="14100"/>
          <ac:spMkLst>
            <pc:docMk/>
            <pc:sldMk cId="2755648088" sldId="346"/>
            <ac:spMk id="6" creationId="{FBA3A2C3-4213-432C-8A81-DF25592827F2}"/>
          </ac:spMkLst>
        </pc:spChg>
        <pc:spChg chg="add mod">
          <ac:chgData name="Hauernherm-Fronemann, Marita, ST-ZD" userId="6ee1bd2c-60db-48cb-9e94-b6ad0ce84278" providerId="ADAL" clId="{8262534D-5BCD-472C-A0D1-A54809316660}" dt="2021-09-07T15:23:17.553" v="586" actId="1035"/>
          <ac:spMkLst>
            <pc:docMk/>
            <pc:sldMk cId="2755648088" sldId="346"/>
            <ac:spMk id="7" creationId="{B7AA4E05-FE91-4F6D-99CA-ABFB721A6BDF}"/>
          </ac:spMkLst>
        </pc:spChg>
        <pc:spChg chg="del">
          <ac:chgData name="Hauernherm-Fronemann, Marita, ST-ZD" userId="6ee1bd2c-60db-48cb-9e94-b6ad0ce84278" providerId="ADAL" clId="{8262534D-5BCD-472C-A0D1-A54809316660}" dt="2021-09-07T14:50:19.410" v="373" actId="478"/>
          <ac:spMkLst>
            <pc:docMk/>
            <pc:sldMk cId="2755648088" sldId="346"/>
            <ac:spMk id="8" creationId="{38F21CC1-CAA1-4E39-9147-C137F92179BE}"/>
          </ac:spMkLst>
        </pc:spChg>
        <pc:spChg chg="del mod">
          <ac:chgData name="Hauernherm-Fronemann, Marita, ST-ZD" userId="6ee1bd2c-60db-48cb-9e94-b6ad0ce84278" providerId="ADAL" clId="{8262534D-5BCD-472C-A0D1-A54809316660}" dt="2021-09-07T14:50:52.150" v="378" actId="478"/>
          <ac:spMkLst>
            <pc:docMk/>
            <pc:sldMk cId="2755648088" sldId="346"/>
            <ac:spMk id="10" creationId="{3400B07F-931B-4AA7-85CE-A2293324E7D9}"/>
          </ac:spMkLst>
        </pc:spChg>
        <pc:spChg chg="mod">
          <ac:chgData name="Hauernherm-Fronemann, Marita, ST-ZD" userId="6ee1bd2c-60db-48cb-9e94-b6ad0ce84278" providerId="ADAL" clId="{8262534D-5BCD-472C-A0D1-A54809316660}" dt="2021-09-07T15:24:14.685" v="606" actId="1036"/>
          <ac:spMkLst>
            <pc:docMk/>
            <pc:sldMk cId="2755648088" sldId="346"/>
            <ac:spMk id="11" creationId="{D5799864-9696-4FB9-B261-C30F818AF0B4}"/>
          </ac:spMkLst>
        </pc:spChg>
        <pc:picChg chg="add del mod modCrop">
          <ac:chgData name="Hauernherm-Fronemann, Marita, ST-ZD" userId="6ee1bd2c-60db-48cb-9e94-b6ad0ce84278" providerId="ADAL" clId="{8262534D-5BCD-472C-A0D1-A54809316660}" dt="2021-09-07T15:22:20.124" v="493" actId="478"/>
          <ac:picMkLst>
            <pc:docMk/>
            <pc:sldMk cId="2755648088" sldId="346"/>
            <ac:picMk id="5" creationId="{B71AFA9A-B3DF-4076-8C0D-17126C05DAC7}"/>
          </ac:picMkLst>
        </pc:picChg>
        <pc:picChg chg="add mod">
          <ac:chgData name="Hauernherm-Fronemann, Marita, ST-ZD" userId="6ee1bd2c-60db-48cb-9e94-b6ad0ce84278" providerId="ADAL" clId="{8262534D-5BCD-472C-A0D1-A54809316660}" dt="2021-09-08T12:13:25.892" v="701"/>
          <ac:picMkLst>
            <pc:docMk/>
            <pc:sldMk cId="2755648088" sldId="346"/>
            <ac:picMk id="8" creationId="{75805CA2-F8EA-4816-BB59-071ADA4D6103}"/>
          </ac:picMkLst>
        </pc:picChg>
        <pc:picChg chg="add mod">
          <ac:chgData name="Hauernherm-Fronemann, Marita, ST-ZD" userId="6ee1bd2c-60db-48cb-9e94-b6ad0ce84278" providerId="ADAL" clId="{8262534D-5BCD-472C-A0D1-A54809316660}" dt="2021-09-07T15:22:55.013" v="497" actId="1076"/>
          <ac:picMkLst>
            <pc:docMk/>
            <pc:sldMk cId="2755648088" sldId="346"/>
            <ac:picMk id="12" creationId="{A3A34EF7-DAF8-417B-AE54-4A6B0C201442}"/>
          </ac:picMkLst>
        </pc:picChg>
        <pc:picChg chg="add del">
          <ac:chgData name="Hauernherm-Fronemann, Marita, ST-ZD" userId="6ee1bd2c-60db-48cb-9e94-b6ad0ce84278" providerId="ADAL" clId="{8262534D-5BCD-472C-A0D1-A54809316660}" dt="2021-09-07T15:22:23.937" v="495"/>
          <ac:picMkLst>
            <pc:docMk/>
            <pc:sldMk cId="2755648088" sldId="346"/>
            <ac:picMk id="1026" creationId="{21ECAD98-92F6-4051-AFEE-C974F84E79CB}"/>
          </ac:picMkLst>
        </pc:picChg>
        <pc:picChg chg="add del">
          <ac:chgData name="Hauernherm-Fronemann, Marita, ST-ZD" userId="6ee1bd2c-60db-48cb-9e94-b6ad0ce84278" providerId="ADAL" clId="{8262534D-5BCD-472C-A0D1-A54809316660}" dt="2021-09-07T15:22:23.937" v="495"/>
          <ac:picMkLst>
            <pc:docMk/>
            <pc:sldMk cId="2755648088" sldId="346"/>
            <ac:picMk id="1027" creationId="{9E2EDA80-C5D7-4B58-8CE2-2320FC401675}"/>
          </ac:picMkLst>
        </pc:picChg>
        <pc:picChg chg="add del">
          <ac:chgData name="Hauernherm-Fronemann, Marita, ST-ZD" userId="6ee1bd2c-60db-48cb-9e94-b6ad0ce84278" providerId="ADAL" clId="{8262534D-5BCD-472C-A0D1-A54809316660}" dt="2021-09-07T15:22:23.937" v="495"/>
          <ac:picMkLst>
            <pc:docMk/>
            <pc:sldMk cId="2755648088" sldId="346"/>
            <ac:picMk id="1028" creationId="{D26FF746-F10C-4EA3-84A9-C6C0A3BBD694}"/>
          </ac:picMkLst>
        </pc:picChg>
        <pc:picChg chg="add del">
          <ac:chgData name="Hauernherm-Fronemann, Marita, ST-ZD" userId="6ee1bd2c-60db-48cb-9e94-b6ad0ce84278" providerId="ADAL" clId="{8262534D-5BCD-472C-A0D1-A54809316660}" dt="2021-09-07T15:22:23.937" v="495"/>
          <ac:picMkLst>
            <pc:docMk/>
            <pc:sldMk cId="2755648088" sldId="346"/>
            <ac:picMk id="1029" creationId="{AE1F1E6F-4291-44B5-B5BC-03F47E3D3F9C}"/>
          </ac:picMkLst>
        </pc:picChg>
      </pc:sldChg>
      <pc:sldChg chg="add del">
        <pc:chgData name="Hauernherm-Fronemann, Marita, ST-ZD" userId="6ee1bd2c-60db-48cb-9e94-b6ad0ce84278" providerId="ADAL" clId="{8262534D-5BCD-472C-A0D1-A54809316660}" dt="2021-09-08T12:02:33.001" v="607" actId="47"/>
        <pc:sldMkLst>
          <pc:docMk/>
          <pc:sldMk cId="1373444498" sldId="347"/>
        </pc:sldMkLst>
      </pc:sldChg>
      <pc:sldChg chg="add">
        <pc:chgData name="Hauernherm-Fronemann, Marita, ST-ZD" userId="6ee1bd2c-60db-48cb-9e94-b6ad0ce84278" providerId="ADAL" clId="{8262534D-5BCD-472C-A0D1-A54809316660}" dt="2021-09-08T12:30:56.018" v="921" actId="2890"/>
        <pc:sldMkLst>
          <pc:docMk/>
          <pc:sldMk cId="1536622194" sldId="347"/>
        </pc:sldMkLst>
      </pc:sldChg>
      <pc:sldChg chg="modSp add del mod">
        <pc:chgData name="Hauernherm-Fronemann, Marita, ST-ZD" userId="6ee1bd2c-60db-48cb-9e94-b6ad0ce84278" providerId="ADAL" clId="{8262534D-5BCD-472C-A0D1-A54809316660}" dt="2021-09-07T14:50:10.602" v="372" actId="47"/>
        <pc:sldMkLst>
          <pc:docMk/>
          <pc:sldMk cId="2960313505" sldId="347"/>
        </pc:sldMkLst>
        <pc:spChg chg="mod">
          <ac:chgData name="Hauernherm-Fronemann, Marita, ST-ZD" userId="6ee1bd2c-60db-48cb-9e94-b6ad0ce84278" providerId="ADAL" clId="{8262534D-5BCD-472C-A0D1-A54809316660}" dt="2021-09-07T14:45:14.114" v="370" actId="14100"/>
          <ac:spMkLst>
            <pc:docMk/>
            <pc:sldMk cId="2960313505" sldId="347"/>
            <ac:spMk id="8" creationId="{38F21CC1-CAA1-4E39-9147-C137F92179BE}"/>
          </ac:spMkLst>
        </pc:spChg>
        <pc:spChg chg="mod">
          <ac:chgData name="Hauernherm-Fronemann, Marita, ST-ZD" userId="6ee1bd2c-60db-48cb-9e94-b6ad0ce84278" providerId="ADAL" clId="{8262534D-5BCD-472C-A0D1-A54809316660}" dt="2021-09-07T14:45:19.730" v="371" actId="14100"/>
          <ac:spMkLst>
            <pc:docMk/>
            <pc:sldMk cId="2960313505" sldId="347"/>
            <ac:spMk id="10" creationId="{3400B07F-931B-4AA7-85CE-A2293324E7D9}"/>
          </ac:spMkLst>
        </pc:spChg>
      </pc:sldChg>
      <pc:sldChg chg="add del">
        <pc:chgData name="Hauernherm-Fronemann, Marita, ST-ZD" userId="6ee1bd2c-60db-48cb-9e94-b6ad0ce84278" providerId="ADAL" clId="{8262534D-5BCD-472C-A0D1-A54809316660}" dt="2021-09-08T13:14:20.822" v="1154" actId="2696"/>
        <pc:sldMkLst>
          <pc:docMk/>
          <pc:sldMk cId="1969013212" sldId="348"/>
        </pc:sldMkLst>
      </pc:sldChg>
      <pc:sldMasterChg chg="addSldLayout delSldLayout modSldLayout sldLayoutOrd">
        <pc:chgData name="Hauernherm-Fronemann, Marita, ST-ZD" userId="6ee1bd2c-60db-48cb-9e94-b6ad0ce84278" providerId="ADAL" clId="{8262534D-5BCD-472C-A0D1-A54809316660}" dt="2021-09-08T13:09:02.319" v="1151" actId="13926"/>
        <pc:sldMasterMkLst>
          <pc:docMk/>
          <pc:sldMasterMk cId="2525954731" sldId="2147483660"/>
        </pc:sldMasterMkLst>
        <pc:sldLayoutChg chg="delSp modSp mod">
          <pc:chgData name="Hauernherm-Fronemann, Marita, ST-ZD" userId="6ee1bd2c-60db-48cb-9e94-b6ad0ce84278" providerId="ADAL" clId="{8262534D-5BCD-472C-A0D1-A54809316660}" dt="2021-09-08T12:13:04.970" v="699" actId="478"/>
          <pc:sldLayoutMkLst>
            <pc:docMk/>
            <pc:sldMasterMk cId="2525954731" sldId="2147483660"/>
            <pc:sldLayoutMk cId="2608582826" sldId="2147483661"/>
          </pc:sldLayoutMkLst>
          <pc:picChg chg="del mod">
            <ac:chgData name="Hauernherm-Fronemann, Marita, ST-ZD" userId="6ee1bd2c-60db-48cb-9e94-b6ad0ce84278" providerId="ADAL" clId="{8262534D-5BCD-472C-A0D1-A54809316660}" dt="2021-09-08T12:13:04.970" v="699" actId="478"/>
            <ac:picMkLst>
              <pc:docMk/>
              <pc:sldMasterMk cId="2525954731" sldId="2147483660"/>
              <pc:sldLayoutMk cId="2608582826" sldId="2147483661"/>
              <ac:picMk id="2" creationId="{00000000-0000-0000-0000-000000000000}"/>
            </ac:picMkLst>
          </pc:picChg>
        </pc:sldLayoutChg>
        <pc:sldLayoutChg chg="addSp delSp modSp mod ord">
          <pc:chgData name="Hauernherm-Fronemann, Marita, ST-ZD" userId="6ee1bd2c-60db-48cb-9e94-b6ad0ce84278" providerId="ADAL" clId="{8262534D-5BCD-472C-A0D1-A54809316660}" dt="2021-09-08T13:05:58.680" v="1111" actId="13926"/>
          <pc:sldLayoutMkLst>
            <pc:docMk/>
            <pc:sldMasterMk cId="2525954731" sldId="2147483660"/>
            <pc:sldLayoutMk cId="3143961140" sldId="2147483662"/>
          </pc:sldLayoutMkLst>
          <pc:spChg chg="add del">
            <ac:chgData name="Hauernherm-Fronemann, Marita, ST-ZD" userId="6ee1bd2c-60db-48cb-9e94-b6ad0ce84278" providerId="ADAL" clId="{8262534D-5BCD-472C-A0D1-A54809316660}" dt="2021-08-26T14:45:03.365" v="209" actId="11529"/>
            <ac:spMkLst>
              <pc:docMk/>
              <pc:sldMasterMk cId="2525954731" sldId="2147483660"/>
              <pc:sldLayoutMk cId="3143961140" sldId="2147483662"/>
              <ac:spMk id="3" creationId="{6B4F9B02-8022-4A7E-8CB2-49FA4E31FA78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3:05:47.982" v="1109" actId="13926"/>
            <ac:spMkLst>
              <pc:docMk/>
              <pc:sldMasterMk cId="2525954731" sldId="2147483660"/>
              <pc:sldLayoutMk cId="3143961140" sldId="2147483662"/>
              <ac:spMk id="3" creationId="{83766073-1C26-4513-A565-6BC2BBCC4D9E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3:05:58.680" v="1111" actId="13926"/>
            <ac:spMkLst>
              <pc:docMk/>
              <pc:sldMasterMk cId="2525954731" sldId="2147483660"/>
              <pc:sldLayoutMk cId="3143961140" sldId="2147483662"/>
              <ac:spMk id="6" creationId="{721800CD-F1E2-4604-A589-BBCF804D5C77}"/>
            </ac:spMkLst>
          </pc:spChg>
          <pc:spChg chg="add del mod">
            <ac:chgData name="Hauernherm-Fronemann, Marita, ST-ZD" userId="6ee1bd2c-60db-48cb-9e94-b6ad0ce84278" providerId="ADAL" clId="{8262534D-5BCD-472C-A0D1-A54809316660}" dt="2021-08-26T14:47:06.865" v="232" actId="478"/>
            <ac:spMkLst>
              <pc:docMk/>
              <pc:sldMasterMk cId="2525954731" sldId="2147483660"/>
              <pc:sldLayoutMk cId="3143961140" sldId="2147483662"/>
              <ac:spMk id="6" creationId="{F2C4A0E0-3768-40F5-BD3A-50A99967ACAC}"/>
            </ac:spMkLst>
          </pc:spChg>
          <pc:spChg chg="add del">
            <ac:chgData name="Hauernherm-Fronemann, Marita, ST-ZD" userId="6ee1bd2c-60db-48cb-9e94-b6ad0ce84278" providerId="ADAL" clId="{8262534D-5BCD-472C-A0D1-A54809316660}" dt="2021-08-26T14:49:04.982" v="237" actId="11529"/>
            <ac:spMkLst>
              <pc:docMk/>
              <pc:sldMasterMk cId="2525954731" sldId="2147483660"/>
              <pc:sldLayoutMk cId="3143961140" sldId="2147483662"/>
              <ac:spMk id="7" creationId="{DA6A2C74-BC02-4D34-83C2-D1DA473FC071}"/>
            </ac:spMkLst>
          </pc:spChg>
          <pc:spChg chg="add mod">
            <ac:chgData name="Hauernherm-Fronemann, Marita, ST-ZD" userId="6ee1bd2c-60db-48cb-9e94-b6ad0ce84278" providerId="ADAL" clId="{8262534D-5BCD-472C-A0D1-A54809316660}" dt="2021-08-26T14:50:28.014" v="247"/>
            <ac:spMkLst>
              <pc:docMk/>
              <pc:sldMasterMk cId="2525954731" sldId="2147483660"/>
              <pc:sldLayoutMk cId="3143961140" sldId="2147483662"/>
              <ac:spMk id="8" creationId="{DBFFFC97-4454-458E-B2CE-511EED71970D}"/>
            </ac:spMkLst>
          </pc:spChg>
          <pc:picChg chg="del mod">
            <ac:chgData name="Hauernherm-Fronemann, Marita, ST-ZD" userId="6ee1bd2c-60db-48cb-9e94-b6ad0ce84278" providerId="ADAL" clId="{8262534D-5BCD-472C-A0D1-A54809316660}" dt="2021-09-08T12:17:21.451" v="708" actId="478"/>
            <ac:picMkLst>
              <pc:docMk/>
              <pc:sldMasterMk cId="2525954731" sldId="2147483660"/>
              <pc:sldLayoutMk cId="3143961140" sldId="2147483662"/>
              <ac:picMk id="2" creationId="{00000000-0000-0000-0000-000000000000}"/>
            </ac:picMkLst>
          </pc:picChg>
          <pc:picChg chg="mod">
            <ac:chgData name="Hauernherm-Fronemann, Marita, ST-ZD" userId="6ee1bd2c-60db-48cb-9e94-b6ad0ce84278" providerId="ADAL" clId="{8262534D-5BCD-472C-A0D1-A54809316660}" dt="2021-08-26T14:50:09.427" v="245" actId="1076"/>
            <ac:picMkLst>
              <pc:docMk/>
              <pc:sldMasterMk cId="2525954731" sldId="2147483660"/>
              <pc:sldLayoutMk cId="3143961140" sldId="2147483662"/>
              <ac:picMk id="9" creationId="{00000000-0000-0000-0000-000000000000}"/>
            </ac:picMkLst>
          </pc:picChg>
          <pc:picChg chg="mod">
            <ac:chgData name="Hauernherm-Fronemann, Marita, ST-ZD" userId="6ee1bd2c-60db-48cb-9e94-b6ad0ce84278" providerId="ADAL" clId="{8262534D-5BCD-472C-A0D1-A54809316660}" dt="2021-08-26T14:48:38.002" v="235" actId="1076"/>
            <ac:picMkLst>
              <pc:docMk/>
              <pc:sldMasterMk cId="2525954731" sldId="2147483660"/>
              <pc:sldLayoutMk cId="3143961140" sldId="2147483662"/>
              <ac:picMk id="10" creationId="{00000000-0000-0000-0000-000000000000}"/>
            </ac:picMkLst>
          </pc:picChg>
          <pc:picChg chg="del">
            <ac:chgData name="Hauernherm-Fronemann, Marita, ST-ZD" userId="6ee1bd2c-60db-48cb-9e94-b6ad0ce84278" providerId="ADAL" clId="{8262534D-5BCD-472C-A0D1-A54809316660}" dt="2021-09-08T12:17:59.889" v="714" actId="478"/>
            <ac:picMkLst>
              <pc:docMk/>
              <pc:sldMasterMk cId="2525954731" sldId="2147483660"/>
              <pc:sldLayoutMk cId="3143961140" sldId="2147483662"/>
              <ac:picMk id="12" creationId="{00000000-0000-0000-0000-000000000000}"/>
            </ac:picMkLst>
          </pc:picChg>
          <pc:picChg chg="add mod">
            <ac:chgData name="Hauernherm-Fronemann, Marita, ST-ZD" userId="6ee1bd2c-60db-48cb-9e94-b6ad0ce84278" providerId="ADAL" clId="{8262534D-5BCD-472C-A0D1-A54809316660}" dt="2021-09-08T12:18:10.544" v="716" actId="14100"/>
            <ac:picMkLst>
              <pc:docMk/>
              <pc:sldMasterMk cId="2525954731" sldId="2147483660"/>
              <pc:sldLayoutMk cId="3143961140" sldId="2147483662"/>
              <ac:picMk id="15" creationId="{EA994752-CAC2-490D-8FA7-7AD1AC048375}"/>
            </ac:picMkLst>
          </pc:picChg>
        </pc:sldLayoutChg>
        <pc:sldLayoutChg chg="addSp delSp modSp mod">
          <pc:chgData name="Hauernherm-Fronemann, Marita, ST-ZD" userId="6ee1bd2c-60db-48cb-9e94-b6ad0ce84278" providerId="ADAL" clId="{8262534D-5BCD-472C-A0D1-A54809316660}" dt="2021-09-08T13:09:02.319" v="1151" actId="13926"/>
          <pc:sldLayoutMkLst>
            <pc:docMk/>
            <pc:sldMasterMk cId="2525954731" sldId="2147483660"/>
            <pc:sldLayoutMk cId="721131467" sldId="2147483663"/>
          </pc:sldLayoutMkLst>
          <pc:spChg chg="add mod">
            <ac:chgData name="Hauernherm-Fronemann, Marita, ST-ZD" userId="6ee1bd2c-60db-48cb-9e94-b6ad0ce84278" providerId="ADAL" clId="{8262534D-5BCD-472C-A0D1-A54809316660}" dt="2021-09-08T13:09:02.319" v="1151" actId="13926"/>
            <ac:spMkLst>
              <pc:docMk/>
              <pc:sldMasterMk cId="2525954731" sldId="2147483660"/>
              <pc:sldLayoutMk cId="721131467" sldId="2147483663"/>
              <ac:spMk id="15" creationId="{2153D6B1-A657-47C9-9D88-8D2C839E8A90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3:08:32.454" v="1150" actId="20577"/>
            <ac:spMkLst>
              <pc:docMk/>
              <pc:sldMasterMk cId="2525954731" sldId="2147483660"/>
              <pc:sldLayoutMk cId="721131467" sldId="2147483663"/>
              <ac:spMk id="16" creationId="{62E63419-69A2-4563-8D64-222A7F86ECE2}"/>
            </ac:spMkLst>
          </pc:spChg>
          <pc:picChg chg="del">
            <ac:chgData name="Hauernherm-Fronemann, Marita, ST-ZD" userId="6ee1bd2c-60db-48cb-9e94-b6ad0ce84278" providerId="ADAL" clId="{8262534D-5BCD-472C-A0D1-A54809316660}" dt="2021-09-08T12:36:17.165" v="1028" actId="478"/>
            <ac:picMkLst>
              <pc:docMk/>
              <pc:sldMasterMk cId="2525954731" sldId="2147483660"/>
              <pc:sldLayoutMk cId="721131467" sldId="2147483663"/>
              <ac:picMk id="6" creationId="{00000000-0000-0000-0000-000000000000}"/>
            </ac:picMkLst>
          </pc:picChg>
          <pc:picChg chg="del">
            <ac:chgData name="Hauernherm-Fronemann, Marita, ST-ZD" userId="6ee1bd2c-60db-48cb-9e94-b6ad0ce84278" providerId="ADAL" clId="{8262534D-5BCD-472C-A0D1-A54809316660}" dt="2021-09-08T12:36:20.011" v="1029" actId="478"/>
            <ac:picMkLst>
              <pc:docMk/>
              <pc:sldMasterMk cId="2525954731" sldId="2147483660"/>
              <pc:sldLayoutMk cId="721131467" sldId="2147483663"/>
              <ac:picMk id="12" creationId="{00000000-0000-0000-0000-000000000000}"/>
            </ac:picMkLst>
          </pc:picChg>
          <pc:picChg chg="add mod">
            <ac:chgData name="Hauernherm-Fronemann, Marita, ST-ZD" userId="6ee1bd2c-60db-48cb-9e94-b6ad0ce84278" providerId="ADAL" clId="{8262534D-5BCD-472C-A0D1-A54809316660}" dt="2021-09-08T12:36:20.478" v="1030"/>
            <ac:picMkLst>
              <pc:docMk/>
              <pc:sldMasterMk cId="2525954731" sldId="2147483660"/>
              <pc:sldLayoutMk cId="721131467" sldId="2147483663"/>
              <ac:picMk id="13" creationId="{45FECF91-9C72-4618-A5CD-C9317884FE7E}"/>
            </ac:picMkLst>
          </pc:picChg>
        </pc:sldLayoutChg>
        <pc:sldLayoutChg chg="addSp delSp modSp mod ord">
          <pc:chgData name="Hauernherm-Fronemann, Marita, ST-ZD" userId="6ee1bd2c-60db-48cb-9e94-b6ad0ce84278" providerId="ADAL" clId="{8262534D-5BCD-472C-A0D1-A54809316660}" dt="2021-09-08T13:06:19.503" v="1118" actId="20577"/>
          <pc:sldLayoutMkLst>
            <pc:docMk/>
            <pc:sldMasterMk cId="2525954731" sldId="2147483660"/>
            <pc:sldLayoutMk cId="395544572" sldId="2147483664"/>
          </pc:sldLayoutMkLst>
          <pc:spChg chg="add mod ord">
            <ac:chgData name="Hauernherm-Fronemann, Marita, ST-ZD" userId="6ee1bd2c-60db-48cb-9e94-b6ad0ce84278" providerId="ADAL" clId="{8262534D-5BCD-472C-A0D1-A54809316660}" dt="2021-09-08T12:29:17.753" v="920" actId="167"/>
            <ac:spMkLst>
              <pc:docMk/>
              <pc:sldMasterMk cId="2525954731" sldId="2147483660"/>
              <pc:sldLayoutMk cId="395544572" sldId="2147483664"/>
              <ac:spMk id="4" creationId="{6A489F8B-1800-4C7B-91FE-D9E637A22303}"/>
            </ac:spMkLst>
          </pc:spChg>
          <pc:spChg chg="add del mod">
            <ac:chgData name="Hauernherm-Fronemann, Marita, ST-ZD" userId="6ee1bd2c-60db-48cb-9e94-b6ad0ce84278" providerId="ADAL" clId="{8262534D-5BCD-472C-A0D1-A54809316660}" dt="2021-09-08T12:35:23.418" v="1027" actId="478"/>
            <ac:spMkLst>
              <pc:docMk/>
              <pc:sldMasterMk cId="2525954731" sldId="2147483660"/>
              <pc:sldLayoutMk cId="395544572" sldId="2147483664"/>
              <ac:spMk id="6" creationId="{E6C8779A-6E33-42BC-ACB6-30EBC69D4885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3:06:08.912" v="1112" actId="13926"/>
            <ac:spMkLst>
              <pc:docMk/>
              <pc:sldMasterMk cId="2525954731" sldId="2147483660"/>
              <pc:sldLayoutMk cId="395544572" sldId="2147483664"/>
              <ac:spMk id="17" creationId="{CF1C0A52-266E-4959-9BCA-395EFFA00E99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3:06:19.503" v="1118" actId="20577"/>
            <ac:spMkLst>
              <pc:docMk/>
              <pc:sldMasterMk cId="2525954731" sldId="2147483660"/>
              <pc:sldLayoutMk cId="395544572" sldId="2147483664"/>
              <ac:spMk id="18" creationId="{C6BFAB69-1498-4F5F-AB71-0B655913EB5B}"/>
            </ac:spMkLst>
          </pc:spChg>
          <pc:picChg chg="del mod">
            <ac:chgData name="Hauernherm-Fronemann, Marita, ST-ZD" userId="6ee1bd2c-60db-48cb-9e94-b6ad0ce84278" providerId="ADAL" clId="{8262534D-5BCD-472C-A0D1-A54809316660}" dt="2021-09-08T12:27:09.517" v="908" actId="478"/>
            <ac:picMkLst>
              <pc:docMk/>
              <pc:sldMasterMk cId="2525954731" sldId="2147483660"/>
              <pc:sldLayoutMk cId="395544572" sldId="2147483664"/>
              <ac:picMk id="2" creationId="{00000000-0000-0000-0000-000000000000}"/>
            </ac:picMkLst>
          </pc:picChg>
          <pc:picChg chg="del">
            <ac:chgData name="Hauernherm-Fronemann, Marita, ST-ZD" userId="6ee1bd2c-60db-48cb-9e94-b6ad0ce84278" providerId="ADAL" clId="{8262534D-5BCD-472C-A0D1-A54809316660}" dt="2021-09-08T12:27:12.277" v="909" actId="478"/>
            <ac:picMkLst>
              <pc:docMk/>
              <pc:sldMasterMk cId="2525954731" sldId="2147483660"/>
              <pc:sldLayoutMk cId="395544572" sldId="2147483664"/>
              <ac:picMk id="3" creationId="{00000000-0000-0000-0000-000000000000}"/>
            </ac:picMkLst>
          </pc:picChg>
          <pc:picChg chg="add del mod">
            <ac:chgData name="Hauernherm-Fronemann, Marita, ST-ZD" userId="6ee1bd2c-60db-48cb-9e94-b6ad0ce84278" providerId="ADAL" clId="{8262534D-5BCD-472C-A0D1-A54809316660}" dt="2021-09-08T12:37:24.820" v="1099" actId="478"/>
            <ac:picMkLst>
              <pc:docMk/>
              <pc:sldMasterMk cId="2525954731" sldId="2147483660"/>
              <pc:sldLayoutMk cId="395544572" sldId="2147483664"/>
              <ac:picMk id="14" creationId="{8C432BDA-5A64-4A88-9401-D7208FD1D1EF}"/>
            </ac:picMkLst>
          </pc:picChg>
          <pc:picChg chg="add del mod">
            <ac:chgData name="Hauernherm-Fronemann, Marita, ST-ZD" userId="6ee1bd2c-60db-48cb-9e94-b6ad0ce84278" providerId="ADAL" clId="{8262534D-5BCD-472C-A0D1-A54809316660}" dt="2021-09-08T12:37:25.828" v="1100" actId="478"/>
            <ac:picMkLst>
              <pc:docMk/>
              <pc:sldMasterMk cId="2525954731" sldId="2147483660"/>
              <pc:sldLayoutMk cId="395544572" sldId="2147483664"/>
              <ac:picMk id="15" creationId="{23B222D6-CC57-4CE7-8B7E-ED5038B58238}"/>
            </ac:picMkLst>
          </pc:picChg>
          <pc:picChg chg="add mod">
            <ac:chgData name="Hauernherm-Fronemann, Marita, ST-ZD" userId="6ee1bd2c-60db-48cb-9e94-b6ad0ce84278" providerId="ADAL" clId="{8262534D-5BCD-472C-A0D1-A54809316660}" dt="2021-09-08T12:37:27.367" v="1101"/>
            <ac:picMkLst>
              <pc:docMk/>
              <pc:sldMasterMk cId="2525954731" sldId="2147483660"/>
              <pc:sldLayoutMk cId="395544572" sldId="2147483664"/>
              <ac:picMk id="16" creationId="{3F4240F0-0F65-4A90-B2DD-F0F5C66962C5}"/>
            </ac:picMkLst>
          </pc:picChg>
          <pc:picChg chg="add del mod">
            <ac:chgData name="Hauernherm-Fronemann, Marita, ST-ZD" userId="6ee1bd2c-60db-48cb-9e94-b6ad0ce84278" providerId="ADAL" clId="{8262534D-5BCD-472C-A0D1-A54809316660}" dt="2021-09-08T12:28:34.183" v="915"/>
            <ac:picMkLst>
              <pc:docMk/>
              <pc:sldMasterMk cId="2525954731" sldId="2147483660"/>
              <pc:sldLayoutMk cId="395544572" sldId="2147483664"/>
              <ac:picMk id="16" creationId="{608176BE-AE72-454E-9AA5-479C978AA0C5}"/>
            </ac:picMkLst>
          </pc:picChg>
        </pc:sldLayoutChg>
        <pc:sldLayoutChg chg="addSp delSp modSp mod ord">
          <pc:chgData name="Hauernherm-Fronemann, Marita, ST-ZD" userId="6ee1bd2c-60db-48cb-9e94-b6ad0ce84278" providerId="ADAL" clId="{8262534D-5BCD-472C-A0D1-A54809316660}" dt="2021-09-08T13:06:15.489" v="1113" actId="13926"/>
          <pc:sldLayoutMkLst>
            <pc:docMk/>
            <pc:sldMasterMk cId="2525954731" sldId="2147483660"/>
            <pc:sldLayoutMk cId="1765280797" sldId="2147483665"/>
          </pc:sldLayoutMkLst>
          <pc:spChg chg="add mod">
            <ac:chgData name="Hauernherm-Fronemann, Marita, ST-ZD" userId="6ee1bd2c-60db-48cb-9e94-b6ad0ce84278" providerId="ADAL" clId="{8262534D-5BCD-472C-A0D1-A54809316660}" dt="2021-09-08T13:06:15.489" v="1113" actId="13926"/>
            <ac:spMkLst>
              <pc:docMk/>
              <pc:sldMasterMk cId="2525954731" sldId="2147483660"/>
              <pc:sldLayoutMk cId="1765280797" sldId="2147483665"/>
              <ac:spMk id="19" creationId="{291C3D8D-B67F-4407-AFAC-E0E74E2D33B0}"/>
            </ac:spMkLst>
          </pc:spChg>
          <pc:spChg chg="add mod">
            <ac:chgData name="Hauernherm-Fronemann, Marita, ST-ZD" userId="6ee1bd2c-60db-48cb-9e94-b6ad0ce84278" providerId="ADAL" clId="{8262534D-5BCD-472C-A0D1-A54809316660}" dt="2021-09-08T12:35:04.679" v="1026" actId="255"/>
            <ac:spMkLst>
              <pc:docMk/>
              <pc:sldMasterMk cId="2525954731" sldId="2147483660"/>
              <pc:sldLayoutMk cId="1765280797" sldId="2147483665"/>
              <ac:spMk id="20" creationId="{8AC48DBA-8127-4F7D-A5D9-4688F11D1B3C}"/>
            </ac:spMkLst>
          </pc:spChg>
          <pc:picChg chg="del">
            <ac:chgData name="Hauernherm-Fronemann, Marita, ST-ZD" userId="6ee1bd2c-60db-48cb-9e94-b6ad0ce84278" providerId="ADAL" clId="{8262534D-5BCD-472C-A0D1-A54809316660}" dt="2021-09-08T12:34:10.753" v="938" actId="478"/>
            <ac:picMkLst>
              <pc:docMk/>
              <pc:sldMasterMk cId="2525954731" sldId="2147483660"/>
              <pc:sldLayoutMk cId="1765280797" sldId="2147483665"/>
              <ac:picMk id="2" creationId="{00000000-0000-0000-0000-000000000000}"/>
            </ac:picMkLst>
          </pc:picChg>
          <pc:picChg chg="del">
            <ac:chgData name="Hauernherm-Fronemann, Marita, ST-ZD" userId="6ee1bd2c-60db-48cb-9e94-b6ad0ce84278" providerId="ADAL" clId="{8262534D-5BCD-472C-A0D1-A54809316660}" dt="2021-09-08T12:34:12.067" v="939" actId="478"/>
            <ac:picMkLst>
              <pc:docMk/>
              <pc:sldMasterMk cId="2525954731" sldId="2147483660"/>
              <pc:sldLayoutMk cId="1765280797" sldId="2147483665"/>
              <ac:picMk id="3" creationId="{00000000-0000-0000-0000-000000000000}"/>
            </ac:picMkLst>
          </pc:picChg>
          <pc:picChg chg="add mod">
            <ac:chgData name="Hauernherm-Fronemann, Marita, ST-ZD" userId="6ee1bd2c-60db-48cb-9e94-b6ad0ce84278" providerId="ADAL" clId="{8262534D-5BCD-472C-A0D1-A54809316660}" dt="2021-09-08T12:34:22.866" v="940"/>
            <ac:picMkLst>
              <pc:docMk/>
              <pc:sldMasterMk cId="2525954731" sldId="2147483660"/>
              <pc:sldLayoutMk cId="1765280797" sldId="2147483665"/>
              <ac:picMk id="14" creationId="{9BA0C969-61D3-4CA2-9349-0E6349C2A40A}"/>
            </ac:picMkLst>
          </pc:picChg>
        </pc:sldLayoutChg>
        <pc:sldLayoutChg chg="new del mod replId">
          <pc:chgData name="Hauernherm-Fronemann, Marita, ST-ZD" userId="6ee1bd2c-60db-48cb-9e94-b6ad0ce84278" providerId="ADAL" clId="{8262534D-5BCD-472C-A0D1-A54809316660}" dt="2021-09-08T12:05:25.216" v="615" actId="11236"/>
          <pc:sldLayoutMkLst>
            <pc:docMk/>
            <pc:sldMasterMk cId="2525954731" sldId="2147483660"/>
            <pc:sldLayoutMk cId="3471761675" sldId="2147483674"/>
          </pc:sldLayoutMkLst>
        </pc:sldLayoutChg>
      </pc:sldMasterChg>
      <pc:sldMasterChg chg="modSldLayout">
        <pc:chgData name="Hauernherm-Fronemann, Marita, ST-ZD" userId="6ee1bd2c-60db-48cb-9e94-b6ad0ce84278" providerId="ADAL" clId="{8262534D-5BCD-472C-A0D1-A54809316660}" dt="2021-08-26T14:44:27.862" v="208"/>
        <pc:sldMasterMkLst>
          <pc:docMk/>
          <pc:sldMasterMk cId="269297271" sldId="2147483666"/>
        </pc:sldMasterMkLst>
        <pc:sldLayoutChg chg="addSp delSp">
          <pc:chgData name="Hauernherm-Fronemann, Marita, ST-ZD" userId="6ee1bd2c-60db-48cb-9e94-b6ad0ce84278" providerId="ADAL" clId="{8262534D-5BCD-472C-A0D1-A54809316660}" dt="2021-08-26T14:44:27.862" v="208"/>
          <pc:sldLayoutMkLst>
            <pc:docMk/>
            <pc:sldMasterMk cId="269297271" sldId="2147483666"/>
            <pc:sldLayoutMk cId="1333234312" sldId="2147483675"/>
          </pc:sldLayoutMkLst>
          <pc:spChg chg="add del">
            <ac:chgData name="Hauernherm-Fronemann, Marita, ST-ZD" userId="6ee1bd2c-60db-48cb-9e94-b6ad0ce84278" providerId="ADAL" clId="{8262534D-5BCD-472C-A0D1-A54809316660}" dt="2021-08-26T14:44:27.862" v="208"/>
            <ac:spMkLst>
              <pc:docMk/>
              <pc:sldMasterMk cId="269297271" sldId="2147483666"/>
              <pc:sldLayoutMk cId="1333234312" sldId="2147483675"/>
              <ac:spMk id="5" creationId="{00000000-0000-0000-0000-000000000000}"/>
            </ac:spMkLst>
          </pc:sp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333234312" sldId="2147483675"/>
              <ac:picMk id="2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333234312" sldId="2147483675"/>
              <ac:picMk id="9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333234312" sldId="2147483675"/>
              <ac:picMk id="10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333234312" sldId="2147483675"/>
              <ac:picMk id="12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333234312" sldId="2147483675"/>
              <ac:picMk id="1030" creationId="{00000000-0000-0000-0000-000000000000}"/>
            </ac:picMkLst>
          </pc:picChg>
        </pc:sldLayoutChg>
        <pc:sldLayoutChg chg="addSp delSp">
          <pc:chgData name="Hauernherm-Fronemann, Marita, ST-ZD" userId="6ee1bd2c-60db-48cb-9e94-b6ad0ce84278" providerId="ADAL" clId="{8262534D-5BCD-472C-A0D1-A54809316660}" dt="2021-08-26T14:44:27.862" v="208"/>
          <pc:sldLayoutMkLst>
            <pc:docMk/>
            <pc:sldMasterMk cId="269297271" sldId="2147483666"/>
            <pc:sldLayoutMk cId="1036567046" sldId="2147483676"/>
          </pc:sldLayoutMkLst>
          <pc:spChg chg="add del">
            <ac:chgData name="Hauernherm-Fronemann, Marita, ST-ZD" userId="6ee1bd2c-60db-48cb-9e94-b6ad0ce84278" providerId="ADAL" clId="{8262534D-5BCD-472C-A0D1-A54809316660}" dt="2021-08-26T14:44:27.862" v="208"/>
            <ac:spMkLst>
              <pc:docMk/>
              <pc:sldMasterMk cId="269297271" sldId="2147483666"/>
              <pc:sldLayoutMk cId="1036567046" sldId="2147483676"/>
              <ac:spMk id="5" creationId="{00000000-0000-0000-0000-000000000000}"/>
            </ac:spMkLst>
          </pc:sp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036567046" sldId="2147483676"/>
              <ac:picMk id="6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036567046" sldId="2147483676"/>
              <ac:picMk id="9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036567046" sldId="2147483676"/>
              <ac:picMk id="10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036567046" sldId="2147483676"/>
              <ac:picMk id="12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1036567046" sldId="2147483676"/>
              <ac:picMk id="1030" creationId="{00000000-0000-0000-0000-000000000000}"/>
            </ac:picMkLst>
          </pc:picChg>
        </pc:sldLayoutChg>
        <pc:sldLayoutChg chg="addSp delSp">
          <pc:chgData name="Hauernherm-Fronemann, Marita, ST-ZD" userId="6ee1bd2c-60db-48cb-9e94-b6ad0ce84278" providerId="ADAL" clId="{8262534D-5BCD-472C-A0D1-A54809316660}" dt="2021-08-26T14:44:27.862" v="208"/>
          <pc:sldLayoutMkLst>
            <pc:docMk/>
            <pc:sldMasterMk cId="269297271" sldId="2147483666"/>
            <pc:sldLayoutMk cId="2835719606" sldId="2147483677"/>
          </pc:sldLayoutMkLst>
          <pc:spChg chg="add del">
            <ac:chgData name="Hauernherm-Fronemann, Marita, ST-ZD" userId="6ee1bd2c-60db-48cb-9e94-b6ad0ce84278" providerId="ADAL" clId="{8262534D-5BCD-472C-A0D1-A54809316660}" dt="2021-08-26T14:44:27.862" v="208"/>
            <ac:spMkLst>
              <pc:docMk/>
              <pc:sldMasterMk cId="269297271" sldId="2147483666"/>
              <pc:sldLayoutMk cId="2835719606" sldId="2147483677"/>
              <ac:spMk id="5" creationId="{00000000-0000-0000-0000-000000000000}"/>
            </ac:spMkLst>
          </pc:sp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2835719606" sldId="2147483677"/>
              <ac:picMk id="2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2835719606" sldId="2147483677"/>
              <ac:picMk id="3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2835719606" sldId="2147483677"/>
              <ac:picMk id="9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2835719606" sldId="2147483677"/>
              <ac:picMk id="10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2835719606" sldId="2147483677"/>
              <ac:picMk id="13" creationId="{00000000-0000-0000-0000-000000000000}"/>
            </ac:picMkLst>
          </pc:picChg>
        </pc:sldLayoutChg>
        <pc:sldLayoutChg chg="addSp delSp">
          <pc:chgData name="Hauernherm-Fronemann, Marita, ST-ZD" userId="6ee1bd2c-60db-48cb-9e94-b6ad0ce84278" providerId="ADAL" clId="{8262534D-5BCD-472C-A0D1-A54809316660}" dt="2021-08-26T14:44:27.862" v="208"/>
          <pc:sldLayoutMkLst>
            <pc:docMk/>
            <pc:sldMasterMk cId="269297271" sldId="2147483666"/>
            <pc:sldLayoutMk cId="3389661030" sldId="2147483678"/>
          </pc:sldLayoutMkLst>
          <pc:spChg chg="add del">
            <ac:chgData name="Hauernherm-Fronemann, Marita, ST-ZD" userId="6ee1bd2c-60db-48cb-9e94-b6ad0ce84278" providerId="ADAL" clId="{8262534D-5BCD-472C-A0D1-A54809316660}" dt="2021-08-26T14:44:27.862" v="208"/>
            <ac:spMkLst>
              <pc:docMk/>
              <pc:sldMasterMk cId="269297271" sldId="2147483666"/>
              <pc:sldLayoutMk cId="3389661030" sldId="2147483678"/>
              <ac:spMk id="5" creationId="{00000000-0000-0000-0000-000000000000}"/>
            </ac:spMkLst>
          </pc:sp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3389661030" sldId="2147483678"/>
              <ac:picMk id="2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3389661030" sldId="2147483678"/>
              <ac:picMk id="3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3389661030" sldId="2147483678"/>
              <ac:picMk id="9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3389661030" sldId="2147483678"/>
              <ac:picMk id="10" creationId="{00000000-0000-0000-0000-000000000000}"/>
            </ac:picMkLst>
          </pc:picChg>
          <pc:picChg chg="add del">
            <ac:chgData name="Hauernherm-Fronemann, Marita, ST-ZD" userId="6ee1bd2c-60db-48cb-9e94-b6ad0ce84278" providerId="ADAL" clId="{8262534D-5BCD-472C-A0D1-A54809316660}" dt="2021-08-26T14:44:27.862" v="208"/>
            <ac:picMkLst>
              <pc:docMk/>
              <pc:sldMasterMk cId="269297271" sldId="2147483666"/>
              <pc:sldLayoutMk cId="3389661030" sldId="2147483678"/>
              <ac:picMk id="1030" creationId="{00000000-0000-0000-0000-000000000000}"/>
            </ac:picMkLst>
          </pc:picChg>
        </pc:sldLayoutChg>
      </pc:sldMasterChg>
    </pc:docChg>
  </pc:docChgLst>
  <pc:docChgLst>
    <pc:chgData name="Hauernherm-Fronemann, Marita, ST-ZD" userId="S::marita.hauernherm-fronemann@bertelsmann-stiftung.de::6ee1bd2c-60db-48cb-9e94-b6ad0ce84278" providerId="AD" clId="Web-{FA07B585-86EB-4C71-8CC7-EAA5EDDEB0D0}"/>
    <pc:docChg chg="modSld">
      <pc:chgData name="Hauernherm-Fronemann, Marita, ST-ZD" userId="S::marita.hauernherm-fronemann@bertelsmann-stiftung.de::6ee1bd2c-60db-48cb-9e94-b6ad0ce84278" providerId="AD" clId="Web-{FA07B585-86EB-4C71-8CC7-EAA5EDDEB0D0}" dt="2021-09-08T12:30:37.801" v="0"/>
      <pc:docMkLst>
        <pc:docMk/>
      </pc:docMkLst>
      <pc:sldChg chg="addSp">
        <pc:chgData name="Hauernherm-Fronemann, Marita, ST-ZD" userId="S::marita.hauernherm-fronemann@bertelsmann-stiftung.de::6ee1bd2c-60db-48cb-9e94-b6ad0ce84278" providerId="AD" clId="Web-{FA07B585-86EB-4C71-8CC7-EAA5EDDEB0D0}" dt="2021-09-08T12:30:37.801" v="0"/>
        <pc:sldMkLst>
          <pc:docMk/>
          <pc:sldMk cId="3006160480" sldId="272"/>
        </pc:sldMkLst>
        <pc:spChg chg="add">
          <ac:chgData name="Hauernherm-Fronemann, Marita, ST-ZD" userId="S::marita.hauernherm-fronemann@bertelsmann-stiftung.de::6ee1bd2c-60db-48cb-9e94-b6ad0ce84278" providerId="AD" clId="Web-{FA07B585-86EB-4C71-8CC7-EAA5EDDEB0D0}" dt="2021-09-08T12:30:37.801" v="0"/>
          <ac:spMkLst>
            <pc:docMk/>
            <pc:sldMk cId="3006160480" sldId="272"/>
            <ac:spMk id="7" creationId="{AF3507B6-E93F-4C6C-8AEF-8206803D6014}"/>
          </ac:spMkLst>
        </pc:spChg>
      </pc:sldChg>
    </pc:docChg>
  </pc:docChgLst>
  <pc:docChgLst>
    <pc:chgData name="Hauernherm-Fronemann, Marita, ST-ZD" userId="S::marita.hauernherm-fronemann@bertelsmann-stiftung.de::6ee1bd2c-60db-48cb-9e94-b6ad0ce84278" providerId="AD" clId="Web-{514C753B-AB10-4B30-972B-BEC5B30E3715}"/>
    <pc:docChg chg="modSld">
      <pc:chgData name="Hauernherm-Fronemann, Marita, ST-ZD" userId="S::marita.hauernherm-fronemann@bertelsmann-stiftung.de::6ee1bd2c-60db-48cb-9e94-b6ad0ce84278" providerId="AD" clId="Web-{514C753B-AB10-4B30-972B-BEC5B30E3715}" dt="2021-09-07T12:48:43.689" v="72" actId="20577"/>
      <pc:docMkLst>
        <pc:docMk/>
      </pc:docMkLst>
      <pc:sldChg chg="modSp">
        <pc:chgData name="Hauernherm-Fronemann, Marita, ST-ZD" userId="S::marita.hauernherm-fronemann@bertelsmann-stiftung.de::6ee1bd2c-60db-48cb-9e94-b6ad0ce84278" providerId="AD" clId="Web-{514C753B-AB10-4B30-972B-BEC5B30E3715}" dt="2021-09-07T12:46:32.280" v="26" actId="20577"/>
        <pc:sldMkLst>
          <pc:docMk/>
          <pc:sldMk cId="3444907202" sldId="269"/>
        </pc:sldMkLst>
        <pc:spChg chg="mod">
          <ac:chgData name="Hauernherm-Fronemann, Marita, ST-ZD" userId="S::marita.hauernherm-fronemann@bertelsmann-stiftung.de::6ee1bd2c-60db-48cb-9e94-b6ad0ce84278" providerId="AD" clId="Web-{514C753B-AB10-4B30-972B-BEC5B30E3715}" dt="2021-09-07T12:45:28.201" v="12" actId="20577"/>
          <ac:spMkLst>
            <pc:docMk/>
            <pc:sldMk cId="3444907202" sldId="269"/>
            <ac:spMk id="3" creationId="{00000000-0000-0000-0000-000000000000}"/>
          </ac:spMkLst>
        </pc:spChg>
        <pc:spChg chg="mod">
          <ac:chgData name="Hauernherm-Fronemann, Marita, ST-ZD" userId="S::marita.hauernherm-fronemann@bertelsmann-stiftung.de::6ee1bd2c-60db-48cb-9e94-b6ad0ce84278" providerId="AD" clId="Web-{514C753B-AB10-4B30-972B-BEC5B30E3715}" dt="2021-09-07T12:45:13.826" v="10" actId="20577"/>
          <ac:spMkLst>
            <pc:docMk/>
            <pc:sldMk cId="3444907202" sldId="269"/>
            <ac:spMk id="6" creationId="{00000000-0000-0000-0000-000000000000}"/>
          </ac:spMkLst>
        </pc:spChg>
        <pc:spChg chg="mod">
          <ac:chgData name="Hauernherm-Fronemann, Marita, ST-ZD" userId="S::marita.hauernherm-fronemann@bertelsmann-stiftung.de::6ee1bd2c-60db-48cb-9e94-b6ad0ce84278" providerId="AD" clId="Web-{514C753B-AB10-4B30-972B-BEC5B30E3715}" dt="2021-09-07T12:46:32.280" v="26" actId="20577"/>
          <ac:spMkLst>
            <pc:docMk/>
            <pc:sldMk cId="3444907202" sldId="269"/>
            <ac:spMk id="7" creationId="{00000000-0000-0000-0000-000000000000}"/>
          </ac:spMkLst>
        </pc:spChg>
      </pc:sldChg>
      <pc:sldChg chg="addSp">
        <pc:chgData name="Hauernherm-Fronemann, Marita, ST-ZD" userId="S::marita.hauernherm-fronemann@bertelsmann-stiftung.de::6ee1bd2c-60db-48cb-9e94-b6ad0ce84278" providerId="AD" clId="Web-{514C753B-AB10-4B30-972B-BEC5B30E3715}" dt="2021-09-07T12:43:04.652" v="0"/>
        <pc:sldMkLst>
          <pc:docMk/>
          <pc:sldMk cId="3928963956" sldId="270"/>
        </pc:sldMkLst>
        <pc:spChg chg="add">
          <ac:chgData name="Hauernherm-Fronemann, Marita, ST-ZD" userId="S::marita.hauernherm-fronemann@bertelsmann-stiftung.de::6ee1bd2c-60db-48cb-9e94-b6ad0ce84278" providerId="AD" clId="Web-{514C753B-AB10-4B30-972B-BEC5B30E3715}" dt="2021-09-07T12:43:04.652" v="0"/>
          <ac:spMkLst>
            <pc:docMk/>
            <pc:sldMk cId="3928963956" sldId="270"/>
            <ac:spMk id="2" creationId="{2BBA3670-B1BB-4AF0-BA1E-8590DEFDA9ED}"/>
          </ac:spMkLst>
        </pc:spChg>
      </pc:sldChg>
      <pc:sldChg chg="addSp">
        <pc:chgData name="Hauernherm-Fronemann, Marita, ST-ZD" userId="S::marita.hauernherm-fronemann@bertelsmann-stiftung.de::6ee1bd2c-60db-48cb-9e94-b6ad0ce84278" providerId="AD" clId="Web-{514C753B-AB10-4B30-972B-BEC5B30E3715}" dt="2021-09-07T12:43:20.215" v="2"/>
        <pc:sldMkLst>
          <pc:docMk/>
          <pc:sldMk cId="3006160480" sldId="272"/>
        </pc:sldMkLst>
        <pc:spChg chg="add">
          <ac:chgData name="Hauernherm-Fronemann, Marita, ST-ZD" userId="S::marita.hauernherm-fronemann@bertelsmann-stiftung.de::6ee1bd2c-60db-48cb-9e94-b6ad0ce84278" providerId="AD" clId="Web-{514C753B-AB10-4B30-972B-BEC5B30E3715}" dt="2021-09-07T12:43:18.168" v="1"/>
          <ac:spMkLst>
            <pc:docMk/>
            <pc:sldMk cId="3006160480" sldId="272"/>
            <ac:spMk id="7" creationId="{DC4D209C-5891-403D-8DCC-53E5B4D3C4F8}"/>
          </ac:spMkLst>
        </pc:spChg>
        <pc:spChg chg="add">
          <ac:chgData name="Hauernherm-Fronemann, Marita, ST-ZD" userId="S::marita.hauernherm-fronemann@bertelsmann-stiftung.de::6ee1bd2c-60db-48cb-9e94-b6ad0ce84278" providerId="AD" clId="Web-{514C753B-AB10-4B30-972B-BEC5B30E3715}" dt="2021-09-07T12:43:20.215" v="2"/>
          <ac:spMkLst>
            <pc:docMk/>
            <pc:sldMk cId="3006160480" sldId="272"/>
            <ac:spMk id="8" creationId="{9FD199D9-9CFE-4F9E-BD0C-0566BC5DFCF3}"/>
          </ac:spMkLst>
        </pc:spChg>
      </pc:sldChg>
      <pc:sldChg chg="modSp">
        <pc:chgData name="Hauernherm-Fronemann, Marita, ST-ZD" userId="S::marita.hauernherm-fronemann@bertelsmann-stiftung.de::6ee1bd2c-60db-48cb-9e94-b6ad0ce84278" providerId="AD" clId="Web-{514C753B-AB10-4B30-972B-BEC5B30E3715}" dt="2021-09-07T12:48:43.689" v="72" actId="20577"/>
        <pc:sldMkLst>
          <pc:docMk/>
          <pc:sldMk cId="2747132436" sldId="287"/>
        </pc:sldMkLst>
        <pc:spChg chg="mod">
          <ac:chgData name="Hauernherm-Fronemann, Marita, ST-ZD" userId="S::marita.hauernherm-fronemann@bertelsmann-stiftung.de::6ee1bd2c-60db-48cb-9e94-b6ad0ce84278" providerId="AD" clId="Web-{514C753B-AB10-4B30-972B-BEC5B30E3715}" dt="2021-09-07T12:48:43.689" v="72" actId="20577"/>
          <ac:spMkLst>
            <pc:docMk/>
            <pc:sldMk cId="2747132436" sldId="287"/>
            <ac:spMk id="4" creationId="{00000000-0000-0000-0000-000000000000}"/>
          </ac:spMkLst>
        </pc:spChg>
      </pc:sldChg>
      <pc:sldChg chg="modSp">
        <pc:chgData name="Hauernherm-Fronemann, Marita, ST-ZD" userId="S::marita.hauernherm-fronemann@bertelsmann-stiftung.de::6ee1bd2c-60db-48cb-9e94-b6ad0ce84278" providerId="AD" clId="Web-{514C753B-AB10-4B30-972B-BEC5B30E3715}" dt="2021-09-07T12:47:56.001" v="45" actId="20577"/>
        <pc:sldMkLst>
          <pc:docMk/>
          <pc:sldMk cId="164415474" sldId="342"/>
        </pc:sldMkLst>
        <pc:spChg chg="mod">
          <ac:chgData name="Hauernherm-Fronemann, Marita, ST-ZD" userId="S::marita.hauernherm-fronemann@bertelsmann-stiftung.de::6ee1bd2c-60db-48cb-9e94-b6ad0ce84278" providerId="AD" clId="Web-{514C753B-AB10-4B30-972B-BEC5B30E3715}" dt="2021-09-07T12:47:56.001" v="45" actId="20577"/>
          <ac:spMkLst>
            <pc:docMk/>
            <pc:sldMk cId="164415474" sldId="342"/>
            <ac:spMk id="4" creationId="{412256F1-AD38-43B3-B0AC-C8D5D75D9A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80CB1-05D5-453E-9C61-71F4D6B0BA8B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5CBA-4C87-4AC4-AA93-704A060CFC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5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15CBA-4C87-4AC4-AA93-704A060CFC5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67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15CBA-4C87-4AC4-AA93-704A060CFC5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92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15CBA-4C87-4AC4-AA93-704A060CFC5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91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15CBA-4C87-4AC4-AA93-704A060CFC5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93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58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Pf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624022" y="627772"/>
            <a:ext cx="10942161" cy="5798635"/>
          </a:xfrm>
          <a:prstGeom prst="rect">
            <a:avLst/>
          </a:prstGeom>
          <a:solidFill>
            <a:srgbClr val="B0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33"/>
          </a:p>
        </p:txBody>
      </p:sp>
    </p:spTree>
    <p:extLst>
      <p:ext uri="{BB962C8B-B14F-4D97-AF65-F5344CB8AC3E}">
        <p14:creationId xmlns:p14="http://schemas.microsoft.com/office/powerpoint/2010/main" val="152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03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1" y="609600"/>
            <a:ext cx="10955867" cy="5842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813857" y="5611735"/>
            <a:ext cx="8568252" cy="890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733"/>
          </a:p>
        </p:txBody>
      </p:sp>
      <p:sp>
        <p:nvSpPr>
          <p:cNvPr id="7" name="Titel 5"/>
          <p:cNvSpPr>
            <a:spLocks noGrp="1"/>
          </p:cNvSpPr>
          <p:nvPr>
            <p:ph type="ctrTitle" hasCustomPrompt="1"/>
          </p:nvPr>
        </p:nvSpPr>
        <p:spPr>
          <a:xfrm>
            <a:off x="626534" y="2063210"/>
            <a:ext cx="10934701" cy="85428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4267"/>
              <a:t>Abschlussfolie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1813857" y="6038491"/>
            <a:ext cx="85889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67" spc="0" err="1">
                <a:solidFill>
                  <a:srgbClr val="003082"/>
                </a:solidFill>
              </a:rPr>
              <a:t>www.bertelsmann-stiftung.de</a:t>
            </a:r>
            <a:endParaRPr lang="de-DE" sz="2667" spc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2210989" y="5106347"/>
            <a:ext cx="7556387" cy="496345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>
                  <a:solidFill>
                    <a:schemeClr val="bg1"/>
                  </a:solidFill>
                </a:rPr>
                <a:t>Besuchen</a:t>
              </a:r>
              <a:r>
                <a:rPr lang="de-DE" sz="1600" baseline="0">
                  <a:solidFill>
                    <a:schemeClr val="bg1"/>
                  </a:solidFill>
                </a:rPr>
                <a:t> Sie uns auch auf      </a:t>
              </a:r>
              <a:endParaRPr lang="de-DE" sz="160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967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57" b="2670"/>
          <a:stretch/>
        </p:blipFill>
        <p:spPr>
          <a:xfrm>
            <a:off x="1543944" y="6221339"/>
            <a:ext cx="10648056" cy="6366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636" r="18034" b="70625"/>
          <a:stretch/>
        </p:blipFill>
        <p:spPr>
          <a:xfrm>
            <a:off x="-5293" y="6221339"/>
            <a:ext cx="10456799" cy="6366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84926" y="6303926"/>
            <a:ext cx="1407319" cy="471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0" name="Picture 6" descr="https://worldloop.org/wp-content/uploads/2016/07/European-Commiss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"/>
          <a:stretch/>
        </p:blipFill>
        <p:spPr bwMode="auto">
          <a:xfrm>
            <a:off x="284926" y="6334099"/>
            <a:ext cx="1407319" cy="37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188007" y="1521243"/>
            <a:ext cx="2864622" cy="4617509"/>
          </a:xfrm>
          <a:ln w="50800">
            <a:solidFill>
              <a:srgbClr val="4494D1"/>
            </a:solidFill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de-DE"/>
          </a:p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146634" y="1521243"/>
            <a:ext cx="2843968" cy="4617509"/>
          </a:xfrm>
          <a:ln>
            <a:noFill/>
            <a:prstDash val="solid"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de-DE"/>
          </a:p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6136189" y="1521243"/>
            <a:ext cx="2860253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de-DE"/>
          </a:p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2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9142029" y="1521243"/>
            <a:ext cx="286156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de-DE"/>
          </a:p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6073152" y="15212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 userDrawn="1"/>
        </p:nvCxnSpPr>
        <p:spPr>
          <a:xfrm>
            <a:off x="9076702" y="15212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BFFFC97-4454-458E-B2CE-511EED71970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95787" y="6419694"/>
            <a:ext cx="749300" cy="290513"/>
          </a:xfrm>
        </p:spPr>
        <p:txBody>
          <a:bodyPr/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fld id="{D532B4AD-0164-438C-91C7-9E46195305EC}" type="slidenum">
              <a:rPr lang="de-DE" smtClean="0"/>
              <a:t>‹Nr.›</a:t>
            </a:fld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A994752-CAC2-490D-8FA7-7AD1AC048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2"/>
          <a:stretch/>
        </p:blipFill>
        <p:spPr>
          <a:xfrm>
            <a:off x="0" y="13586"/>
            <a:ext cx="12191993" cy="146118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3766073-1C26-4513-A565-6BC2BBCC4D9E}"/>
              </a:ext>
            </a:extLst>
          </p:cNvPr>
          <p:cNvSpPr txBox="1"/>
          <p:nvPr userDrawn="1"/>
        </p:nvSpPr>
        <p:spPr>
          <a:xfrm>
            <a:off x="134580" y="430264"/>
            <a:ext cx="4141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2000" b="1" err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Begivenhedens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2000" b="1" err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titel</a:t>
            </a:r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21800CD-F1E2-4604-A589-BBCF804D5C77}"/>
              </a:ext>
            </a:extLst>
          </p:cNvPr>
          <p:cNvSpPr txBox="1"/>
          <p:nvPr userDrawn="1"/>
        </p:nvSpPr>
        <p:spPr>
          <a:xfrm>
            <a:off x="284925" y="840511"/>
            <a:ext cx="624518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a-DK" sz="2000">
                <a:solidFill>
                  <a:schemeClr val="bg1"/>
                </a:solidFill>
              </a:rPr>
              <a:t>Dialog mellem EU-borgere på tværs af grænserne</a:t>
            </a:r>
          </a:p>
          <a:p>
            <a:r>
              <a:rPr lang="de-DE" err="1">
                <a:solidFill>
                  <a:schemeClr val="bg1"/>
                </a:solidFill>
              </a:rPr>
              <a:t>Sted</a:t>
            </a:r>
            <a:r>
              <a:rPr lang="de-DE">
                <a:solidFill>
                  <a:schemeClr val="bg1"/>
                </a:solidFill>
              </a:rPr>
              <a:t>, dato</a:t>
            </a:r>
          </a:p>
        </p:txBody>
      </p:sp>
    </p:spTree>
    <p:extLst>
      <p:ext uri="{BB962C8B-B14F-4D97-AF65-F5344CB8AC3E}">
        <p14:creationId xmlns:p14="http://schemas.microsoft.com/office/powerpoint/2010/main" val="314396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_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A489F8B-1800-4C7B-91FE-D9E637A22303}"/>
              </a:ext>
            </a:extLst>
          </p:cNvPr>
          <p:cNvSpPr txBox="1"/>
          <p:nvPr userDrawn="1"/>
        </p:nvSpPr>
        <p:spPr>
          <a:xfrm>
            <a:off x="164927" y="507999"/>
            <a:ext cx="33125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57" b="2670"/>
          <a:stretch/>
        </p:blipFill>
        <p:spPr>
          <a:xfrm>
            <a:off x="1543944" y="6221339"/>
            <a:ext cx="10648056" cy="6366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636" r="18034" b="70625"/>
          <a:stretch/>
        </p:blipFill>
        <p:spPr>
          <a:xfrm>
            <a:off x="-5293" y="6221339"/>
            <a:ext cx="10456799" cy="6366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84926" y="6303926"/>
            <a:ext cx="1407319" cy="471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6" descr="https://worldloop.org/wp-content/uploads/2016/07/European-Commiss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"/>
          <a:stretch/>
        </p:blipFill>
        <p:spPr bwMode="auto">
          <a:xfrm>
            <a:off x="284926" y="6334099"/>
            <a:ext cx="1407319" cy="37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188007" y="1521243"/>
            <a:ext cx="286462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184734" y="1521243"/>
            <a:ext cx="2843968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2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6174289" y="1521243"/>
            <a:ext cx="2860253" cy="4617509"/>
          </a:xfrm>
          <a:ln w="50800">
            <a:solidFill>
              <a:srgbClr val="4494D1"/>
            </a:solidFill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3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9142029" y="1521243"/>
            <a:ext cx="286156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3118681" y="15212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3F4240F0-0F65-4A90-B2DD-F0F5C6696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2"/>
          <a:stretch/>
        </p:blipFill>
        <p:spPr>
          <a:xfrm>
            <a:off x="0" y="13586"/>
            <a:ext cx="12191993" cy="1461188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CF1C0A52-266E-4959-9BCA-395EFFA00E99}"/>
              </a:ext>
            </a:extLst>
          </p:cNvPr>
          <p:cNvSpPr txBox="1"/>
          <p:nvPr userDrawn="1"/>
        </p:nvSpPr>
        <p:spPr>
          <a:xfrm>
            <a:off x="134580" y="430264"/>
            <a:ext cx="4141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Event </a:t>
            </a:r>
            <a:r>
              <a:rPr lang="de-DE" sz="2000" b="1" err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titel</a:t>
            </a:r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6BFAB69-1498-4F5F-AB71-0B655913EB5B}"/>
              </a:ext>
            </a:extLst>
          </p:cNvPr>
          <p:cNvSpPr txBox="1"/>
          <p:nvPr userDrawn="1"/>
        </p:nvSpPr>
        <p:spPr>
          <a:xfrm>
            <a:off x="284925" y="832816"/>
            <a:ext cx="624518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000" err="1">
                <a:solidFill>
                  <a:schemeClr val="bg1"/>
                </a:solidFill>
              </a:rPr>
              <a:t>Crossborder</a:t>
            </a:r>
            <a:r>
              <a:rPr lang="de-DE" sz="2000">
                <a:solidFill>
                  <a:schemeClr val="bg1"/>
                </a:solidFill>
              </a:rPr>
              <a:t> EU </a:t>
            </a:r>
            <a:r>
              <a:rPr lang="de-DE" sz="2000" err="1">
                <a:solidFill>
                  <a:schemeClr val="bg1"/>
                </a:solidFill>
              </a:rPr>
              <a:t>citizens</a:t>
            </a:r>
            <a:r>
              <a:rPr lang="de-DE" sz="2000">
                <a:solidFill>
                  <a:schemeClr val="bg1"/>
                </a:solidFill>
              </a:rPr>
              <a:t> </a:t>
            </a:r>
            <a:r>
              <a:rPr lang="de-DE" sz="2000" err="1">
                <a:solidFill>
                  <a:schemeClr val="bg1"/>
                </a:solidFill>
              </a:rPr>
              <a:t>dialogue</a:t>
            </a:r>
            <a:endParaRPr lang="de-DE" sz="2000">
              <a:solidFill>
                <a:schemeClr val="bg1"/>
              </a:solidFill>
            </a:endParaRPr>
          </a:p>
          <a:p>
            <a:r>
              <a:rPr lang="de-DE" sz="1400">
                <a:solidFill>
                  <a:schemeClr val="bg1"/>
                </a:solidFill>
              </a:rPr>
              <a:t>Place, Date</a:t>
            </a:r>
          </a:p>
        </p:txBody>
      </p:sp>
    </p:spTree>
    <p:extLst>
      <p:ext uri="{BB962C8B-B14F-4D97-AF65-F5344CB8AC3E}">
        <p14:creationId xmlns:p14="http://schemas.microsoft.com/office/powerpoint/2010/main" val="39554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_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57" b="2670"/>
          <a:stretch/>
        </p:blipFill>
        <p:spPr>
          <a:xfrm>
            <a:off x="1543944" y="6221339"/>
            <a:ext cx="10648056" cy="6366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636" r="18034" b="70625"/>
          <a:stretch/>
        </p:blipFill>
        <p:spPr>
          <a:xfrm>
            <a:off x="-5293" y="6221339"/>
            <a:ext cx="10456799" cy="6366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84926" y="6303926"/>
            <a:ext cx="1407319" cy="471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0" name="Picture 6" descr="https://worldloop.org/wp-content/uploads/2016/07/European-Commiss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"/>
          <a:stretch/>
        </p:blipFill>
        <p:spPr bwMode="auto">
          <a:xfrm>
            <a:off x="284926" y="6334099"/>
            <a:ext cx="1407319" cy="37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175307" y="1521243"/>
            <a:ext cx="286462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172034" y="1521243"/>
            <a:ext cx="2843968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7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6174289" y="1521243"/>
            <a:ext cx="2860253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8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9142029" y="1521243"/>
            <a:ext cx="2861562" cy="4617509"/>
          </a:xfrm>
          <a:noFill/>
          <a:ln w="50800">
            <a:solidFill>
              <a:srgbClr val="4494D1"/>
            </a:solidFill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6098552" y="15212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3111086" y="15339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9BA0C969-61D3-4CA2-9349-0E6349C2A4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2"/>
          <a:stretch/>
        </p:blipFill>
        <p:spPr>
          <a:xfrm>
            <a:off x="0" y="13586"/>
            <a:ext cx="12191993" cy="1461188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291C3D8D-B67F-4407-AFAC-E0E74E2D33B0}"/>
              </a:ext>
            </a:extLst>
          </p:cNvPr>
          <p:cNvSpPr txBox="1"/>
          <p:nvPr userDrawn="1"/>
        </p:nvSpPr>
        <p:spPr>
          <a:xfrm>
            <a:off x="134580" y="430264"/>
            <a:ext cx="4141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2000" b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Veranstaltungstitel</a:t>
            </a:r>
            <a:r>
              <a:rPr lang="de-DE" sz="2000">
                <a:solidFill>
                  <a:schemeClr val="accent6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AC48DBA-8127-4F7D-A5D9-4688F11D1B3C}"/>
              </a:ext>
            </a:extLst>
          </p:cNvPr>
          <p:cNvSpPr txBox="1"/>
          <p:nvPr userDrawn="1"/>
        </p:nvSpPr>
        <p:spPr>
          <a:xfrm>
            <a:off x="284925" y="832816"/>
            <a:ext cx="624518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000">
                <a:solidFill>
                  <a:schemeClr val="bg1"/>
                </a:solidFill>
              </a:rPr>
              <a:t>Grenzüberschreitender EU-Bürgerdialog</a:t>
            </a:r>
          </a:p>
          <a:p>
            <a:r>
              <a:rPr lang="de-DE" sz="1400">
                <a:solidFill>
                  <a:schemeClr val="bg1"/>
                </a:solidFill>
              </a:rPr>
              <a:t>Ort, Datum</a:t>
            </a:r>
          </a:p>
        </p:txBody>
      </p:sp>
    </p:spTree>
    <p:extLst>
      <p:ext uri="{BB962C8B-B14F-4D97-AF65-F5344CB8AC3E}">
        <p14:creationId xmlns:p14="http://schemas.microsoft.com/office/powerpoint/2010/main" val="176528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57" b="2670"/>
          <a:stretch/>
        </p:blipFill>
        <p:spPr>
          <a:xfrm>
            <a:off x="1543944" y="6221339"/>
            <a:ext cx="10648056" cy="6366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636" r="18034" b="70625"/>
          <a:stretch/>
        </p:blipFill>
        <p:spPr>
          <a:xfrm>
            <a:off x="-5293" y="6221339"/>
            <a:ext cx="10456799" cy="6366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84926" y="6303926"/>
            <a:ext cx="1407319" cy="471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0" name="Picture 6" descr="https://worldloop.org/wp-content/uploads/2016/07/European-Commiss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"/>
          <a:stretch/>
        </p:blipFill>
        <p:spPr bwMode="auto">
          <a:xfrm>
            <a:off x="284926" y="6334099"/>
            <a:ext cx="1407319" cy="37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188007" y="1521243"/>
            <a:ext cx="286462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2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146634" y="1521243"/>
            <a:ext cx="2843968" cy="4617509"/>
          </a:xfrm>
          <a:noFill/>
          <a:ln w="50800">
            <a:solidFill>
              <a:srgbClr val="4494D1"/>
            </a:solidFill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3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6136189" y="1521243"/>
            <a:ext cx="2860253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4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9142029" y="1521243"/>
            <a:ext cx="2861562" cy="4617509"/>
          </a:xfrm>
          <a:ln>
            <a:noFill/>
          </a:ln>
        </p:spPr>
        <p:txBody>
          <a:bodyPr anchor="t" anchorCtr="0"/>
          <a:lstStyle>
            <a:lvl1pPr marL="0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9081081" y="1521243"/>
            <a:ext cx="0" cy="4617509"/>
          </a:xfrm>
          <a:prstGeom prst="line">
            <a:avLst/>
          </a:prstGeom>
          <a:ln w="12700">
            <a:solidFill>
              <a:srgbClr val="459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45FECF91-9C72-4618-A5CD-C9317884F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2"/>
          <a:stretch/>
        </p:blipFill>
        <p:spPr>
          <a:xfrm>
            <a:off x="0" y="13586"/>
            <a:ext cx="12191993" cy="1461188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2153D6B1-A657-47C9-9D88-8D2C839E8A90}"/>
              </a:ext>
            </a:extLst>
          </p:cNvPr>
          <p:cNvSpPr txBox="1"/>
          <p:nvPr userDrawn="1"/>
        </p:nvSpPr>
        <p:spPr>
          <a:xfrm>
            <a:off x="134580" y="430264"/>
            <a:ext cx="4141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„</a:t>
            </a:r>
            <a:r>
              <a:rPr lang="fr-FR" sz="2000" b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Titre de l'événement</a:t>
            </a:r>
            <a:r>
              <a:rPr lang="de-DE" sz="200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 “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2E63419-69A2-4563-8D64-222A7F86ECE2}"/>
              </a:ext>
            </a:extLst>
          </p:cNvPr>
          <p:cNvSpPr txBox="1"/>
          <p:nvPr userDrawn="1"/>
        </p:nvSpPr>
        <p:spPr>
          <a:xfrm>
            <a:off x="284925" y="832816"/>
            <a:ext cx="624518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000" err="1">
                <a:solidFill>
                  <a:schemeClr val="bg1"/>
                </a:solidFill>
              </a:rPr>
              <a:t>Crossborder</a:t>
            </a:r>
            <a:r>
              <a:rPr lang="de-DE" sz="2000">
                <a:solidFill>
                  <a:schemeClr val="bg1"/>
                </a:solidFill>
              </a:rPr>
              <a:t> EU </a:t>
            </a:r>
            <a:r>
              <a:rPr lang="de-DE" sz="2000" err="1">
                <a:solidFill>
                  <a:schemeClr val="bg1"/>
                </a:solidFill>
              </a:rPr>
              <a:t>citizens</a:t>
            </a:r>
            <a:r>
              <a:rPr lang="de-DE" sz="2000">
                <a:solidFill>
                  <a:schemeClr val="bg1"/>
                </a:solidFill>
              </a:rPr>
              <a:t> </a:t>
            </a:r>
            <a:r>
              <a:rPr lang="de-DE" sz="2000" err="1">
                <a:solidFill>
                  <a:schemeClr val="bg1"/>
                </a:solidFill>
              </a:rPr>
              <a:t>dialogue</a:t>
            </a:r>
            <a:endParaRPr lang="de-DE" sz="2000">
              <a:solidFill>
                <a:schemeClr val="bg1"/>
              </a:solidFill>
            </a:endParaRPr>
          </a:p>
          <a:p>
            <a:r>
              <a:rPr lang="de-DE" sz="1400" err="1">
                <a:solidFill>
                  <a:schemeClr val="bg1"/>
                </a:solidFill>
              </a:rPr>
              <a:t>Lieu</a:t>
            </a:r>
            <a:r>
              <a:rPr lang="de-DE" sz="1400">
                <a:solidFill>
                  <a:schemeClr val="bg1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72113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1" y="609600"/>
            <a:ext cx="10955867" cy="58420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778001" y="5611735"/>
            <a:ext cx="8633911" cy="890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733"/>
          </a:p>
        </p:txBody>
      </p:sp>
      <p:pic>
        <p:nvPicPr>
          <p:cNvPr id="7" name="Bild 6" descr="BS_Logo_49mm_sRGB_300dp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012" y="6102075"/>
            <a:ext cx="3663760" cy="442176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626534" y="2063210"/>
            <a:ext cx="10934701" cy="85428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4267"/>
              <a:t>Präsentation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8867" y="2794629"/>
            <a:ext cx="10942368" cy="282363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2267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algn="ctr"/>
            <a:r>
              <a:rPr lang="de-DE"/>
              <a:t>April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7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624391" y="624000"/>
            <a:ext cx="10944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624391" y="6432000"/>
            <a:ext cx="10944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86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8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42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0890" y="768351"/>
            <a:ext cx="10950221" cy="84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0890" y="1826684"/>
            <a:ext cx="10950221" cy="428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624391" y="624000"/>
            <a:ext cx="10944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24391" y="6432000"/>
            <a:ext cx="10944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717" y="176385"/>
            <a:ext cx="2544000" cy="307035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/>
        </p:nvSpPr>
        <p:spPr>
          <a:xfrm>
            <a:off x="7034307" y="7088593"/>
            <a:ext cx="5486400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10223157" y="6430487"/>
            <a:ext cx="125833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rgbClr val="676965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2807" y="6430487"/>
            <a:ext cx="9578944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rgbClr val="676965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1129318" y="6430487"/>
            <a:ext cx="57047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rgbClr val="676965"/>
                </a:solidFill>
              </a:defRPr>
            </a:lvl1pPr>
          </a:lstStyle>
          <a:p>
            <a:fld id="{6CA1F860-C8EE-49B2-B3CF-1E3ACDBC5B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95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3" r:id="rId5"/>
  </p:sldLayoutIdLst>
  <p:hf hdr="0" ftr="0" dt="0"/>
  <p:txStyles>
    <p:titleStyle>
      <a:lvl1pPr algn="l" defTabSz="914377" rtl="0" eaLnBrk="1" fontAlgn="base" hangingPunct="1">
        <a:spcBef>
          <a:spcPct val="0"/>
        </a:spcBef>
        <a:spcAft>
          <a:spcPct val="0"/>
        </a:spcAft>
        <a:defRPr sz="2667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09585"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1219170"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828754"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2438339" algn="l" defTabSz="914377" rtl="0" eaLnBrk="1" fontAlgn="base" hangingPunct="1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39178" indent="-239178" algn="l" defTabSz="914377" rtl="0" eaLnBrk="1" fontAlgn="base" hangingPunct="1">
        <a:spcBef>
          <a:spcPct val="0"/>
        </a:spcBef>
        <a:spcAft>
          <a:spcPts val="800"/>
        </a:spcAft>
        <a:buClr>
          <a:srgbClr val="00308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8355" indent="-239178" algn="l" defTabSz="914377" rtl="0" eaLnBrk="1" fontAlgn="base" hangingPunct="1">
        <a:spcBef>
          <a:spcPct val="0"/>
        </a:spcBef>
        <a:spcAft>
          <a:spcPts val="800"/>
        </a:spcAft>
        <a:buClr>
          <a:srgbClr val="003082"/>
        </a:buClr>
        <a:buFont typeface="Symbol" panose="05050102010706020507" pitchFamily="18" charset="2"/>
        <a:buChar char="-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9649" indent="-239178" algn="l" defTabSz="914377" rtl="0" eaLnBrk="1" fontAlgn="base" hangingPunct="1">
        <a:spcBef>
          <a:spcPct val="0"/>
        </a:spcBef>
        <a:spcAft>
          <a:spcPts val="800"/>
        </a:spcAft>
        <a:buClr>
          <a:srgbClr val="00308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649" algn="l" defTabSz="914377" rtl="0" eaLnBrk="1" fontAlgn="base" hangingPunct="1">
        <a:spcBef>
          <a:spcPct val="0"/>
        </a:spcBef>
        <a:spcAft>
          <a:spcPts val="800"/>
        </a:spcAft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fontAlgn="base" hangingPunct="1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0890" y="768351"/>
            <a:ext cx="10950221" cy="84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0890" y="1826684"/>
            <a:ext cx="10950221" cy="428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624391" y="624000"/>
            <a:ext cx="10944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624391" y="6432000"/>
            <a:ext cx="10944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717" y="176385"/>
            <a:ext cx="2544000" cy="307035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7034307" y="7088593"/>
            <a:ext cx="5486400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29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hdr="0" ftr="0" dt="0"/>
  <p:txStyles>
    <p:titleStyle>
      <a:lvl1pPr algn="l" defTabSz="914377" rtl="0" fontAlgn="base">
        <a:spcBef>
          <a:spcPct val="0"/>
        </a:spcBef>
        <a:spcAft>
          <a:spcPct val="0"/>
        </a:spcAft>
        <a:defRPr sz="2667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09585"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1219170"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828754"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2438339" algn="l" defTabSz="914377" rtl="0" fontAlgn="base">
        <a:spcBef>
          <a:spcPct val="0"/>
        </a:spcBef>
        <a:spcAft>
          <a:spcPct val="0"/>
        </a:spcAft>
        <a:defRPr sz="2667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39178" indent="-239178" algn="l" defTabSz="914377" rtl="0" fontAlgn="base">
        <a:spcBef>
          <a:spcPct val="0"/>
        </a:spcBef>
        <a:spcAft>
          <a:spcPts val="800"/>
        </a:spcAft>
        <a:buClr>
          <a:srgbClr val="00308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8355" indent="-239178" algn="l" defTabSz="914377" rtl="0" fontAlgn="base">
        <a:spcBef>
          <a:spcPct val="0"/>
        </a:spcBef>
        <a:spcAft>
          <a:spcPts val="800"/>
        </a:spcAft>
        <a:buClr>
          <a:srgbClr val="003082"/>
        </a:buClr>
        <a:buFont typeface="Symbol" panose="05050102010706020507" pitchFamily="18" charset="2"/>
        <a:buChar char="-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9649" indent="-239178" algn="l" defTabSz="914377" rtl="0" fontAlgn="base">
        <a:spcBef>
          <a:spcPct val="0"/>
        </a:spcBef>
        <a:spcAft>
          <a:spcPts val="800"/>
        </a:spcAft>
        <a:buClr>
          <a:srgbClr val="00308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649" algn="l" defTabSz="914377" rtl="0" fontAlgn="base">
        <a:spcBef>
          <a:spcPct val="0"/>
        </a:spcBef>
        <a:spcAft>
          <a:spcPts val="800"/>
        </a:spcAft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fontAlgn="base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.d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D5799864-9696-4FB9-B261-C30F818AF0B4}"/>
              </a:ext>
            </a:extLst>
          </p:cNvPr>
          <p:cNvSpPr txBox="1"/>
          <p:nvPr/>
        </p:nvSpPr>
        <p:spPr>
          <a:xfrm>
            <a:off x="615949" y="3157198"/>
            <a:ext cx="109572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/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Multilingual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dialogue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onsite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. </a:t>
            </a:r>
            <a:endParaRPr lang="de-DE" sz="4000">
              <a:solidFill>
                <a:srgbClr val="37458D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/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Getting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to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know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each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other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 and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introduction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</a:p>
          <a:p>
            <a:pPr algn="ctr" defTabSz="914377"/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without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4000" err="1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translation</a:t>
            </a:r>
            <a:r>
              <a:rPr lang="de-DE" sz="4000">
                <a:solidFill>
                  <a:srgbClr val="37458D"/>
                </a:solidFill>
                <a:latin typeface="Arial"/>
                <a:ea typeface="Arial" panose="020B0604020202020204" pitchFamily="34" charset="0"/>
                <a:cs typeface="Times New Roman"/>
              </a:rPr>
              <a:t>.</a:t>
            </a:r>
            <a:endParaRPr lang="de-DE" sz="4000">
              <a:solidFill>
                <a:srgbClr val="37458D"/>
              </a:solidFill>
              <a:ea typeface="Arial" panose="020B0604020202020204" pitchFamily="34" charset="0"/>
              <a:cs typeface="Times New Roman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BA3A2C3-4213-432C-8A81-DF25592827F2}"/>
              </a:ext>
            </a:extLst>
          </p:cNvPr>
          <p:cNvSpPr/>
          <p:nvPr/>
        </p:nvSpPr>
        <p:spPr>
          <a:xfrm>
            <a:off x="588243" y="5801816"/>
            <a:ext cx="11016382" cy="629920"/>
          </a:xfrm>
          <a:prstGeom prst="rect">
            <a:avLst/>
          </a:prstGeom>
          <a:solidFill>
            <a:srgbClr val="37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73152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de-DE" sz="1100">
                <a:solidFill>
                  <a:srgbClr val="000000"/>
                </a:solidFill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100">
              <a:effectLst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7" name="Textfeld 316">
            <a:extLst>
              <a:ext uri="{FF2B5EF4-FFF2-40B4-BE49-F238E27FC236}">
                <a16:creationId xmlns:a16="http://schemas.microsoft.com/office/drawing/2014/main" id="{B7AA4E05-FE91-4F6D-99CA-ABFB721A6BDF}"/>
              </a:ext>
            </a:extLst>
          </p:cNvPr>
          <p:cNvSpPr txBox="1"/>
          <p:nvPr/>
        </p:nvSpPr>
        <p:spPr>
          <a:xfrm>
            <a:off x="4517076" y="5883420"/>
            <a:ext cx="3157855" cy="466725"/>
          </a:xfrm>
          <a:prstGeom prst="rect">
            <a:avLst/>
          </a:prstGeom>
          <a:solidFill>
            <a:srgbClr val="37458D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Slides– Document 25</a:t>
            </a:r>
            <a:endParaRPr lang="de-DE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3A34EF7-DAF8-417B-AE54-4A6B0C2014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49" y="596785"/>
            <a:ext cx="6767830" cy="193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4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sz="1800" b="1">
                <a:solidFill>
                  <a:srgbClr val="4595D0"/>
                </a:solidFill>
              </a:rPr>
              <a:t>En vanavond dan?</a:t>
            </a:r>
          </a:p>
          <a:p>
            <a:endParaRPr lang="nl" sz="1800" b="1">
              <a:solidFill>
                <a:srgbClr val="4595D0"/>
              </a:solidFill>
            </a:endParaRPr>
          </a:p>
          <a:p>
            <a:r>
              <a:rPr lang="nl" sz="1800"/>
              <a:t>We willen elkaar leren kennen. Praat met elkaar!</a:t>
            </a:r>
          </a:p>
          <a:p>
            <a:endParaRPr lang="nl" sz="1800"/>
          </a:p>
          <a:p>
            <a:r>
              <a:rPr lang="nl" sz="1800"/>
              <a:t>We willen wat oefeningen met u doen.</a:t>
            </a:r>
          </a:p>
          <a:p>
            <a:endParaRPr lang="nl" sz="1800"/>
          </a:p>
          <a:p>
            <a:r>
              <a:rPr lang="nl" sz="1800"/>
              <a:t>Daarna leggen we concreet uit wat u morgen te wachten staat.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800" b="1">
              <a:solidFill>
                <a:srgbClr val="4595D0"/>
              </a:solidFill>
            </a:endParaRPr>
          </a:p>
          <a:p>
            <a:r>
              <a:rPr lang="en-GB" sz="1800" b="1">
                <a:solidFill>
                  <a:srgbClr val="4595D0"/>
                </a:solidFill>
              </a:rPr>
              <a:t>And this evening?</a:t>
            </a:r>
          </a:p>
          <a:p>
            <a:endParaRPr lang="en-GB" sz="1800" b="1">
              <a:solidFill>
                <a:srgbClr val="4595D0"/>
              </a:solidFill>
            </a:endParaRPr>
          </a:p>
          <a:p>
            <a:r>
              <a:rPr lang="en-GB" sz="1800"/>
              <a:t>We want to get to know each other. Talk to one another, please!</a:t>
            </a:r>
          </a:p>
          <a:p>
            <a:endParaRPr lang="en-GB" sz="1800"/>
          </a:p>
          <a:p>
            <a:r>
              <a:rPr lang="en-GB" sz="1800"/>
              <a:t>We’ll be doing a few exercises together.</a:t>
            </a:r>
          </a:p>
          <a:p>
            <a:endParaRPr lang="en-GB" sz="1800"/>
          </a:p>
          <a:p>
            <a:r>
              <a:rPr lang="en-GB" sz="1800"/>
              <a:t>And then we’ll go on to tell you what we have planned for tomorrow.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800" b="1">
              <a:solidFill>
                <a:srgbClr val="4595D0"/>
              </a:solidFill>
            </a:endParaRPr>
          </a:p>
          <a:p>
            <a:r>
              <a:rPr lang="de-DE" sz="1800" b="1">
                <a:solidFill>
                  <a:srgbClr val="4595D0"/>
                </a:solidFill>
              </a:rPr>
              <a:t>Und heute Abend?</a:t>
            </a:r>
          </a:p>
          <a:p>
            <a:endParaRPr lang="de-DE" sz="1800" b="1">
              <a:solidFill>
                <a:srgbClr val="4595D0"/>
              </a:solidFill>
            </a:endParaRPr>
          </a:p>
          <a:p>
            <a:r>
              <a:rPr lang="de-DE" sz="1800"/>
              <a:t>Wir wollen uns kennenlernen. Reden Sie miteinander!</a:t>
            </a:r>
          </a:p>
          <a:p>
            <a:endParaRPr lang="de-DE" sz="1800"/>
          </a:p>
          <a:p>
            <a:r>
              <a:rPr lang="de-DE" sz="1800"/>
              <a:t>Wir machen einige Übungen mit Ihnen.</a:t>
            </a:r>
          </a:p>
          <a:p>
            <a:endParaRPr lang="de-DE" sz="1800"/>
          </a:p>
          <a:p>
            <a:r>
              <a:rPr lang="de-DE" sz="1800"/>
              <a:t>Danach erklären wir Ihnen konkret, was Sie morgen erwartet.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sz="1800" b="1">
                <a:solidFill>
                  <a:srgbClr val="4595D0"/>
                </a:solidFill>
              </a:rPr>
              <a:t>Et ce soir ?</a:t>
            </a:r>
          </a:p>
          <a:p>
            <a:endParaRPr lang="fr-FR" sz="1800" b="1">
              <a:solidFill>
                <a:srgbClr val="4595D0"/>
              </a:solidFill>
            </a:endParaRPr>
          </a:p>
          <a:p>
            <a:r>
              <a:rPr lang="fr-FR" sz="1800"/>
              <a:t>Nous souhaitons faire connaissance. Échangez entre vous !</a:t>
            </a:r>
          </a:p>
          <a:p>
            <a:endParaRPr lang="fr-FR" sz="1800"/>
          </a:p>
          <a:p>
            <a:r>
              <a:rPr lang="fr-FR" sz="1800"/>
              <a:t>Nous voulons faire quelques exercices avec vous.</a:t>
            </a:r>
          </a:p>
          <a:p>
            <a:r>
              <a:rPr lang="fr-FR" sz="1800"/>
              <a:t>Nous vous expliquerons ensuite concrètement ce qui vous attend demain.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69CF16-091E-4413-9766-5AE14C454F88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4678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Nu willen we graag een paar dingen over u weten. </a:t>
            </a:r>
          </a:p>
          <a:p>
            <a:endParaRPr lang="nl"/>
          </a:p>
          <a:p>
            <a:r>
              <a:rPr lang="nl"/>
              <a:t>Wij stellen wat vragen en kunt meteen even bewegen.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b="1">
              <a:solidFill>
                <a:srgbClr val="4595D0"/>
              </a:solidFill>
            </a:endParaRPr>
          </a:p>
          <a:p>
            <a:r>
              <a:rPr lang="en-GB" b="1">
                <a:solidFill>
                  <a:srgbClr val="4595D0"/>
                </a:solidFill>
              </a:rPr>
              <a:t>Now we‘d like to find out a little more about you.</a:t>
            </a:r>
          </a:p>
          <a:p>
            <a:endParaRPr lang="en-GB"/>
          </a:p>
          <a:p>
            <a:r>
              <a:rPr lang="en-GB"/>
              <a:t>We ask the questions, and you get to move.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b="1">
              <a:solidFill>
                <a:srgbClr val="4595D0"/>
              </a:solidFill>
            </a:endParaRPr>
          </a:p>
          <a:p>
            <a:r>
              <a:rPr lang="de-DE" b="1">
                <a:solidFill>
                  <a:srgbClr val="4595D0"/>
                </a:solidFill>
              </a:rPr>
              <a:t>Jetzt würden wir gerne ein paar Dinge von Ihnen wissen. </a:t>
            </a:r>
          </a:p>
          <a:p>
            <a:endParaRPr lang="de-DE" b="1">
              <a:solidFill>
                <a:srgbClr val="4595D0"/>
              </a:solidFill>
            </a:endParaRPr>
          </a:p>
          <a:p>
            <a:r>
              <a:rPr lang="de-DE"/>
              <a:t>Wir fragen und Sie dürfen sich gleich etwas bewegen.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b="1">
                <a:solidFill>
                  <a:srgbClr val="4595D0"/>
                </a:solidFill>
              </a:rPr>
              <a:t>Nous aimerions bien vous connaître un peu mieux. </a:t>
            </a:r>
          </a:p>
          <a:p>
            <a:endParaRPr lang="fr-FR"/>
          </a:p>
          <a:p>
            <a:r>
              <a:rPr lang="fr-FR"/>
              <a:t>Nous allons vous poser des questions et vous pouvez y répondre en bougeant.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02850F-EBC6-447C-BC46-59EBE9AE6C87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18059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Hoe lang duurde het om hier te komen?</a:t>
            </a:r>
          </a:p>
          <a:p>
            <a:endParaRPr lang="nl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Minder dan 1 uur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1-2 uur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2-4 uur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Meer dan 4 uur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b="1">
              <a:solidFill>
                <a:srgbClr val="4595D0"/>
              </a:solidFill>
            </a:endParaRPr>
          </a:p>
          <a:p>
            <a:r>
              <a:rPr lang="en-GB" b="1">
                <a:solidFill>
                  <a:srgbClr val="4595D0"/>
                </a:solidFill>
              </a:rPr>
              <a:t>How long did it take you to get here?</a:t>
            </a:r>
          </a:p>
          <a:p>
            <a:endParaRPr lang="en-GB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Less than 1 hour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Between 1 – 2 hours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Between 2 – 4 hours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More than 4 hours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b="1">
              <a:solidFill>
                <a:srgbClr val="4595D0"/>
              </a:solidFill>
            </a:endParaRPr>
          </a:p>
          <a:p>
            <a:r>
              <a:rPr lang="de-DE" b="1">
                <a:solidFill>
                  <a:srgbClr val="4595D0"/>
                </a:solidFill>
              </a:rPr>
              <a:t>Wie lange dauerte Ihre Anreise?</a:t>
            </a:r>
          </a:p>
          <a:p>
            <a:endParaRPr lang="de-DE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Weniger als 1 Stunde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1-2 Stunden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2-4 Stunden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Mehr als 4 Stunden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b="1">
              <a:solidFill>
                <a:srgbClr val="4595D0"/>
              </a:solidFill>
            </a:endParaRPr>
          </a:p>
          <a:p>
            <a:r>
              <a:rPr lang="fr-FR" b="1">
                <a:solidFill>
                  <a:srgbClr val="4595D0"/>
                </a:solidFill>
              </a:rPr>
              <a:t>Combien de temps a duré votre voyage ?</a:t>
            </a:r>
          </a:p>
          <a:p>
            <a:endParaRPr lang="fr-FR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Moins d’1 heure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1-2 heures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2-4 heures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Plus de 4 heures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207DAA1-9B7A-482E-A2C2-0ED563298E0E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35153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"/>
          </a:p>
          <a:p>
            <a:pPr marL="0" indent="0">
              <a:buNone/>
            </a:pPr>
            <a:r>
              <a:rPr lang="nl" b="1">
                <a:solidFill>
                  <a:srgbClr val="4595D0"/>
                </a:solidFill>
              </a:rPr>
              <a:t>Wie spreekt er:</a:t>
            </a:r>
          </a:p>
          <a:p>
            <a:pPr marL="0" indent="0">
              <a:buNone/>
            </a:pPr>
            <a:endParaRPr lang="nl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1 of 2 talen?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3 talen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/>
              <a:t>4 of meer talen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Who speaks:</a:t>
            </a:r>
          </a:p>
          <a:p>
            <a:endParaRPr lang="en-GB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1 or 2 languages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3 languages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/>
              <a:t>4 or more languages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b="1">
                <a:solidFill>
                  <a:srgbClr val="4595D0"/>
                </a:solidFill>
              </a:rPr>
              <a:t>Wer spricht:</a:t>
            </a:r>
          </a:p>
          <a:p>
            <a:pPr marL="0" indent="0">
              <a:buNone/>
            </a:pPr>
            <a:endParaRPr lang="de-DE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1 oder 2 Sprachen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3 Sprachen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/>
              <a:t>4 oder mehr Sprachen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 b="1">
                <a:solidFill>
                  <a:srgbClr val="4595D0"/>
                </a:solidFill>
              </a:rPr>
              <a:t>Qui parle :</a:t>
            </a:r>
          </a:p>
          <a:p>
            <a:pPr marL="0" indent="0">
              <a:buNone/>
            </a:pPr>
            <a:endParaRPr lang="fr-FR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1 ou 2 langues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3 langues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/>
              <a:t>4 langues ou plus ?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544A06-5381-4957-A3E2-9211216F83CA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5966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b="1">
              <a:solidFill>
                <a:srgbClr val="4595D0"/>
              </a:solidFill>
            </a:endParaRPr>
          </a:p>
          <a:p>
            <a:r>
              <a:rPr lang="nl" b="1">
                <a:solidFill>
                  <a:srgbClr val="4595D0"/>
                </a:solidFill>
              </a:rPr>
              <a:t>Wie heeft alle vijf de landen bezocht?</a:t>
            </a:r>
          </a:p>
          <a:p>
            <a:endParaRPr lang="nl"/>
          </a:p>
          <a:p>
            <a:r>
              <a:rPr lang="nl"/>
              <a:t>Dus: Nederland, België, Frankrijk, Ierland en Duitsland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b="1">
              <a:solidFill>
                <a:srgbClr val="4595D0"/>
              </a:solidFill>
            </a:endParaRPr>
          </a:p>
          <a:p>
            <a:r>
              <a:rPr lang="en-GB" sz="2000" b="1">
                <a:solidFill>
                  <a:srgbClr val="4595D0"/>
                </a:solidFill>
              </a:rPr>
              <a:t>Who has travelled to all five countries before?</a:t>
            </a:r>
          </a:p>
          <a:p>
            <a:endParaRPr lang="en-GB" sz="2000"/>
          </a:p>
          <a:p>
            <a:r>
              <a:rPr lang="en-GB" sz="2000"/>
              <a:t>That means: the Netherlands, Belgium, France, Ireland and Germany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b="1">
              <a:solidFill>
                <a:srgbClr val="4595D0"/>
              </a:solidFill>
            </a:endParaRPr>
          </a:p>
          <a:p>
            <a:r>
              <a:rPr lang="de-DE" sz="2000" b="1">
                <a:solidFill>
                  <a:srgbClr val="4595D0"/>
                </a:solidFill>
              </a:rPr>
              <a:t>Wer war in seinem Leben bereits in allen fünf Ländern?</a:t>
            </a:r>
          </a:p>
          <a:p>
            <a:endParaRPr lang="de-DE" sz="2000"/>
          </a:p>
          <a:p>
            <a:r>
              <a:rPr lang="de-DE" sz="2000"/>
              <a:t>Also: Niederlande, Belgien, Frankreich, Irland, Deutschland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b="1">
                <a:solidFill>
                  <a:srgbClr val="4595D0"/>
                </a:solidFill>
              </a:rPr>
              <a:t>Qui a déjà été dans les cinq pays ?</a:t>
            </a:r>
          </a:p>
          <a:p>
            <a:endParaRPr lang="fr-FR"/>
          </a:p>
          <a:p>
            <a:r>
              <a:rPr lang="fr-FR"/>
              <a:t>C’est-à-dire : Pays-Bas, Belgique, France, Ireland, Allemagne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C13EFF2-10AE-4F70-902C-F70810F61A39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37790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"/>
          </a:p>
          <a:p>
            <a:r>
              <a:rPr lang="nl"/>
              <a:t>Nu wordt het leuk:</a:t>
            </a:r>
          </a:p>
          <a:p>
            <a:endParaRPr lang="nl"/>
          </a:p>
          <a:p>
            <a:endParaRPr lang="nl" sz="3200"/>
          </a:p>
          <a:p>
            <a:r>
              <a:rPr lang="nl" b="1">
                <a:solidFill>
                  <a:srgbClr val="4595D0"/>
                </a:solidFill>
              </a:rPr>
              <a:t>Vorm een rij op basis van de leeftijd van de deelnemers: de oudste vooraan, de jongste achteraan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Okay, so this is where it gets slightly more demanding:</a:t>
            </a:r>
          </a:p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Form a line according to your age. The oldest first, the youngest last</a:t>
            </a:r>
          </a:p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So, jetzt wird es etwas anspruchsvoller:</a:t>
            </a:r>
          </a:p>
          <a:p>
            <a:endParaRPr lang="de-DE"/>
          </a:p>
          <a:p>
            <a:endParaRPr lang="de-DE"/>
          </a:p>
          <a:p>
            <a:r>
              <a:rPr lang="de-DE" b="1">
                <a:solidFill>
                  <a:srgbClr val="4595D0"/>
                </a:solidFill>
              </a:rPr>
              <a:t>Bilden Sie eine Reihe je nach Alter der Teilnehmer: der Älteste zuerst, die Jüngste zuletzt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On va maintenant vous demander quelques efforts :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 b="1">
                <a:solidFill>
                  <a:srgbClr val="4595D0"/>
                </a:solidFill>
              </a:rPr>
              <a:t>Formez une file en fonction de l’âge des participants : les plus âgés en premier, les plus jeunes ensuite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AA41DA2-32F0-4124-B14F-07E84460F0A9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0044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" sz="1600"/>
              <a:t>Vanavond is de halve finale van het Eurovisie Songfestival</a:t>
            </a:r>
          </a:p>
          <a:p>
            <a:endParaRPr lang="nl" sz="1000"/>
          </a:p>
          <a:p>
            <a:r>
              <a:rPr lang="nl" sz="1600" b="1">
                <a:solidFill>
                  <a:srgbClr val="4595D0"/>
                </a:solidFill>
              </a:rPr>
              <a:t>We houden ook een wedstrijd over uw favoriete eten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600"/>
              <a:t>Mosselen met friet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600"/>
              <a:t>Pannenkoeken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600"/>
              <a:t>Guinness 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600"/>
              <a:t>Coq au vin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600"/>
              <a:t>Braadworst / Zuurkool</a:t>
            </a:r>
          </a:p>
          <a:p>
            <a:pPr marL="0" indent="0">
              <a:buNone/>
            </a:pPr>
            <a:r>
              <a:rPr lang="nl" sz="1600"/>
              <a:t>En net als bij het Songfestival: u kunt niet op uw eigen land stemmen.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1600"/>
              <a:t>This evening, the semi-finals of the Eurovision Song Contest are taking place.</a:t>
            </a:r>
          </a:p>
          <a:p>
            <a:r>
              <a:rPr lang="en-GB" sz="1600" b="1" i="1">
                <a:solidFill>
                  <a:srgbClr val="4595D0"/>
                </a:solidFill>
              </a:rPr>
              <a:t>We’ll</a:t>
            </a:r>
            <a:r>
              <a:rPr lang="en-GB" sz="1600" b="1">
                <a:solidFill>
                  <a:srgbClr val="4595D0"/>
                </a:solidFill>
              </a:rPr>
              <a:t> be having our own competition about your favourite food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600"/>
              <a:t>Mussels &amp; chips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600"/>
              <a:t>Pancakes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600"/>
              <a:t>Guinness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600"/>
              <a:t>Coq au vin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600"/>
              <a:t>Bratwurst / pickled cabbage</a:t>
            </a:r>
          </a:p>
          <a:p>
            <a:r>
              <a:rPr lang="en-GB" sz="1600"/>
              <a:t>Just like with the Eurovision Song Contest, you can’t vote for your own country.</a:t>
            </a:r>
          </a:p>
          <a:p>
            <a:pPr>
              <a:buFont typeface="Symbol" pitchFamily="2" charset="2"/>
              <a:buChar char="-"/>
            </a:pPr>
            <a:endParaRPr lang="en-GB"/>
          </a:p>
          <a:p>
            <a:pPr>
              <a:buFont typeface="Symbol" pitchFamily="2" charset="2"/>
              <a:buChar char="-"/>
            </a:pP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1600"/>
              <a:t>Heute Abend ist das Halbfinale des Eurovision Song Contest</a:t>
            </a:r>
          </a:p>
          <a:p>
            <a:endParaRPr lang="de-DE" sz="1100" b="1">
              <a:solidFill>
                <a:srgbClr val="4595D0"/>
              </a:solidFill>
            </a:endParaRPr>
          </a:p>
          <a:p>
            <a:r>
              <a:rPr lang="de-DE" sz="1600" b="1">
                <a:solidFill>
                  <a:srgbClr val="4595D0"/>
                </a:solidFill>
              </a:rPr>
              <a:t>Wir machen auch einen Wettbewerb über Ihr Lieblingsessen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600" err="1"/>
              <a:t>Moules</a:t>
            </a:r>
            <a:r>
              <a:rPr lang="de-DE" sz="1600"/>
              <a:t> &amp; Frites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600"/>
              <a:t>Pfannkuchen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600" err="1"/>
              <a:t>Guiness</a:t>
            </a:r>
            <a:r>
              <a:rPr lang="de-DE" sz="1600"/>
              <a:t> 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600" err="1"/>
              <a:t>Coq</a:t>
            </a:r>
            <a:r>
              <a:rPr lang="de-DE" sz="1600"/>
              <a:t> au </a:t>
            </a:r>
            <a:r>
              <a:rPr lang="de-DE" sz="1600" err="1"/>
              <a:t>vin</a:t>
            </a:r>
            <a:endParaRPr lang="de-DE" sz="1600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600"/>
              <a:t>Bratwurst / Sauerkraut</a:t>
            </a:r>
          </a:p>
          <a:p>
            <a:pPr marL="0" indent="0">
              <a:buNone/>
            </a:pPr>
            <a:r>
              <a:rPr lang="de-DE" sz="1600"/>
              <a:t>Wie bei Eurovision: Sie können nicht für Ihr eigenes Land abstimmen.</a:t>
            </a:r>
          </a:p>
          <a:p>
            <a:pPr marL="0" indent="0">
              <a:buNone/>
            </a:pPr>
            <a:endParaRPr lang="de-DE" sz="200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600"/>
              <a:t>Ce soir c’est la demi-finale de l’Eurovision</a:t>
            </a:r>
          </a:p>
          <a:p>
            <a:endParaRPr lang="fr-FR" sz="1200" b="1">
              <a:solidFill>
                <a:srgbClr val="4595D0"/>
              </a:solidFill>
            </a:endParaRPr>
          </a:p>
          <a:p>
            <a:r>
              <a:rPr lang="fr-FR" sz="1600" b="1">
                <a:solidFill>
                  <a:srgbClr val="4595D0"/>
                </a:solidFill>
              </a:rPr>
              <a:t>Nous faisons aussi un concours, mais cette fois-ci sur votre spécialité préférée</a:t>
            </a:r>
          </a:p>
          <a:p>
            <a:pPr>
              <a:buFontTx/>
              <a:buChar char="-"/>
            </a:pPr>
            <a:r>
              <a:rPr lang="fr-FR" sz="1600"/>
              <a:t>Moules &amp; frites</a:t>
            </a:r>
          </a:p>
          <a:p>
            <a:pPr>
              <a:buFontTx/>
              <a:buChar char="-"/>
            </a:pPr>
            <a:r>
              <a:rPr lang="fr-FR" sz="1600"/>
              <a:t>Crêpes</a:t>
            </a:r>
          </a:p>
          <a:p>
            <a:pPr>
              <a:buFontTx/>
              <a:buChar char="-"/>
            </a:pPr>
            <a:r>
              <a:rPr lang="fr-FR" sz="1600"/>
              <a:t>Guinness </a:t>
            </a:r>
          </a:p>
          <a:p>
            <a:pPr>
              <a:buFontTx/>
              <a:buChar char="-"/>
            </a:pPr>
            <a:r>
              <a:rPr lang="fr-FR" sz="1600"/>
              <a:t>Coq au vin</a:t>
            </a:r>
          </a:p>
          <a:p>
            <a:pPr>
              <a:buFontTx/>
              <a:buChar char="-"/>
            </a:pPr>
            <a:r>
              <a:rPr lang="fr-FR" sz="1600"/>
              <a:t>Saucisse grillée / choucroute</a:t>
            </a:r>
          </a:p>
          <a:p>
            <a:pPr marL="0" indent="0">
              <a:buNone/>
            </a:pPr>
            <a:r>
              <a:rPr lang="fr-FR" sz="1600"/>
              <a:t>Comme pour l’Eurovision : vous ne pouvez pas voter pour votre propre pays.</a:t>
            </a:r>
          </a:p>
          <a:p>
            <a:endParaRPr lang="de-DE" sz="18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343462F-C9DE-43B3-B86E-CF575D7A6B3E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409392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2000"/>
          </a:p>
          <a:p>
            <a:r>
              <a:rPr lang="nl" sz="2000" b="1">
                <a:solidFill>
                  <a:srgbClr val="4595D0"/>
                </a:solidFill>
              </a:rPr>
              <a:t>Over de situatie in de EU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2000"/>
              <a:t>Europa maakt een crisis door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2000"/>
              <a:t>Europa heeft het soms moeilijk, maar in het algemeen gaat het goed met Europa 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2000"/>
              <a:t>Europa staat er erg goed voor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2000"/>
          </a:p>
          <a:p>
            <a:r>
              <a:rPr lang="en-GB" sz="2000" b="1">
                <a:solidFill>
                  <a:srgbClr val="4595D0"/>
                </a:solidFill>
              </a:rPr>
              <a:t>On the state of the EU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2000"/>
              <a:t>Europe is going through a crisis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2000"/>
              <a:t>Europe is sometimes struggling but generally doing okay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2000"/>
              <a:t>Europe is in a very good shape</a:t>
            </a:r>
          </a:p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sz="2000" b="1">
                <a:solidFill>
                  <a:srgbClr val="4595D0"/>
                </a:solidFill>
              </a:rPr>
              <a:t>Stand der Dinge: EU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2000"/>
              <a:t>Europa erleidet eine Krise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2000"/>
              <a:t>Europa kämpft teilweise, aber grundsätzlich ist alles okay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2000"/>
              <a:t>Europa ist in guter Form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sz="2000" b="1">
                <a:solidFill>
                  <a:srgbClr val="4595D0"/>
                </a:solidFill>
              </a:rPr>
              <a:t>La situation de l’UE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2000"/>
              <a:t>L’Europe traverse une crise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2000"/>
              <a:t>L’Europe rencontre quelques fois des difficultés mais elle s’en sort bien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2000"/>
              <a:t>L’Europe se porte très bien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13D72C-808D-4467-9916-77DEA02D1444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8383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" sz="1800" b="1">
                <a:solidFill>
                  <a:srgbClr val="4595D0"/>
                </a:solidFill>
              </a:rPr>
              <a:t>Morgen?</a:t>
            </a:r>
          </a:p>
          <a:p>
            <a:pPr marL="0" indent="0">
              <a:buNone/>
            </a:pPr>
            <a:endParaRPr lang="nl" sz="1800"/>
          </a:p>
          <a:p>
            <a:r>
              <a:rPr lang="nl" sz="1800"/>
              <a:t>We hebben het dan over de toekomst van Europa - in het bijzonder over drie kwesties:</a:t>
            </a:r>
          </a:p>
          <a:p>
            <a:endParaRPr lang="nl" sz="1800"/>
          </a:p>
          <a:p>
            <a:r>
              <a:rPr lang="nl" sz="1800"/>
              <a:t>Een sociaal Europa, een digitaal Europa en een wereldwijd Europa</a:t>
            </a:r>
          </a:p>
          <a:p>
            <a:endParaRPr lang="nl" sz="1800"/>
          </a:p>
          <a:p>
            <a:r>
              <a:rPr lang="nl" sz="1800"/>
              <a:t>U werkt aan één onderwerp. U kunt niet van groep wisselen </a:t>
            </a:r>
          </a:p>
          <a:p>
            <a:endParaRPr lang="de-DE" sz="20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anchor="t"/>
          <a:lstStyle/>
          <a:p>
            <a:r>
              <a:rPr lang="en-GB" sz="1800" b="1">
                <a:solidFill>
                  <a:srgbClr val="4595D0"/>
                </a:solidFill>
              </a:rPr>
              <a:t>Tomorrow?</a:t>
            </a:r>
          </a:p>
          <a:p>
            <a:endParaRPr lang="en-GB" sz="1800"/>
          </a:p>
          <a:p>
            <a:r>
              <a:rPr lang="en-GB" sz="1800"/>
              <a:t>We‘ll be speaking about Europe’s future, and in particular about three topics</a:t>
            </a:r>
          </a:p>
          <a:p>
            <a:endParaRPr lang="en-GB" sz="1800"/>
          </a:p>
          <a:p>
            <a:r>
              <a:rPr lang="en-GB" sz="1800"/>
              <a:t>Social Europe, Digital Europe, Global Europe</a:t>
            </a:r>
          </a:p>
          <a:p>
            <a:endParaRPr lang="en-GB" sz="1800"/>
          </a:p>
          <a:p>
            <a:r>
              <a:rPr lang="en-GB" sz="1800"/>
              <a:t>You’ll be working on one topic. You cannot changes your group.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r>
              <a:rPr lang="de-DE" sz="1800" b="1">
                <a:solidFill>
                  <a:srgbClr val="4595D0"/>
                </a:solidFill>
              </a:rPr>
              <a:t>Morgen?</a:t>
            </a:r>
          </a:p>
          <a:p>
            <a:endParaRPr lang="de-DE" sz="1800"/>
          </a:p>
          <a:p>
            <a:r>
              <a:rPr lang="de-DE" sz="1800"/>
              <a:t>Wir sprechen über Europas Zukunft – konkret über drei Themen:</a:t>
            </a:r>
          </a:p>
          <a:p>
            <a:endParaRPr lang="de-DE" sz="1800"/>
          </a:p>
          <a:p>
            <a:r>
              <a:rPr lang="de-DE" sz="1800"/>
              <a:t>Soziales Europa, Digitales Europa, Globales Europa</a:t>
            </a:r>
          </a:p>
          <a:p>
            <a:endParaRPr lang="de-DE" sz="1800"/>
          </a:p>
          <a:p>
            <a:r>
              <a:rPr lang="de-DE" sz="1800"/>
              <a:t>Sie arbeiten zu einem Thema. Ein Wechsel der Gruppe ist nicht möglich.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anchor="t"/>
          <a:lstStyle/>
          <a:p>
            <a:r>
              <a:rPr lang="fr-FR" sz="1800" b="1">
                <a:solidFill>
                  <a:srgbClr val="4595D0"/>
                </a:solidFill>
              </a:rPr>
              <a:t>Demain ?</a:t>
            </a:r>
          </a:p>
          <a:p>
            <a:endParaRPr lang="fr-FR" sz="1800"/>
          </a:p>
          <a:p>
            <a:r>
              <a:rPr lang="fr-FR" sz="1800"/>
              <a:t>Nous parlerons de l’avenir de l’Europe, et en particulier des trois thèmes suivants:</a:t>
            </a:r>
          </a:p>
          <a:p>
            <a:endParaRPr lang="fr-FR" sz="1800"/>
          </a:p>
          <a:p>
            <a:r>
              <a:rPr lang="fr-FR" sz="1800"/>
              <a:t>L’Europe sociale, l’Europe numérique, l’Europe globale</a:t>
            </a:r>
          </a:p>
          <a:p>
            <a:endParaRPr lang="fr-FR" sz="1800"/>
          </a:p>
          <a:p>
            <a:r>
              <a:rPr lang="fr-FR" sz="1800"/>
              <a:t>Vous allez travailler sur un thème. Il n’est pas possible de changer de groupe. 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61EEEA2-8810-4B70-80D5-2FC386FFAC95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5627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Aan iedere tafel zitten 10 deelnemers. </a:t>
            </a:r>
          </a:p>
          <a:p>
            <a:endParaRPr lang="nl"/>
          </a:p>
          <a:p>
            <a:r>
              <a:rPr lang="nl"/>
              <a:t>We hebben drie Engelstalige tafels. Aan alle andere tafels zitten morgen twee tolken (d.w.z. drie talen).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There will be 10 participants discussing their topic at one table.</a:t>
            </a:r>
          </a:p>
          <a:p>
            <a:endParaRPr lang="en-GB"/>
          </a:p>
          <a:p>
            <a:r>
              <a:rPr lang="en-GB"/>
              <a:t>We have three English-speaking tables. All the other tables will be supported by two interpreters (three languages) tomorrow.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b="1">
                <a:solidFill>
                  <a:srgbClr val="4595D0"/>
                </a:solidFill>
              </a:rPr>
              <a:t>Immer 10 Teilnehmer diskutieren an einem Tisch. </a:t>
            </a:r>
          </a:p>
          <a:p>
            <a:endParaRPr lang="de-DE" b="1">
              <a:solidFill>
                <a:srgbClr val="4595D0"/>
              </a:solidFill>
            </a:endParaRPr>
          </a:p>
          <a:p>
            <a:r>
              <a:rPr lang="de-DE"/>
              <a:t>Wir haben drei englischsprachige Tische. An allen anderen Tischen gibt es morgen zwei Dolmetscher (also drei Sprachen).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b="1">
                <a:solidFill>
                  <a:srgbClr val="4595D0"/>
                </a:solidFill>
              </a:rPr>
              <a:t>Il y a toujours 10 participants qui discutent à une table.</a:t>
            </a:r>
          </a:p>
          <a:p>
            <a:r>
              <a:rPr lang="fr-FR" b="1">
                <a:solidFill>
                  <a:srgbClr val="4595D0"/>
                </a:solidFill>
              </a:rPr>
              <a:t> </a:t>
            </a:r>
          </a:p>
          <a:p>
            <a:r>
              <a:rPr lang="fr-FR"/>
              <a:t>Trois tables parlent en anglais. Toutes les autres ont deux interprètes demain (soit trois langues).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A3A7DE-E1F6-4F8E-8667-5116E0EA8050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90893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2B41B01-FD9F-4166-BC5A-2534C15EE17A}"/>
              </a:ext>
            </a:extLst>
          </p:cNvPr>
          <p:cNvSpPr/>
          <p:nvPr/>
        </p:nvSpPr>
        <p:spPr>
          <a:xfrm>
            <a:off x="533573" y="2299843"/>
            <a:ext cx="10095592" cy="290707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 lIns="121920" tIns="60960" rIns="121920" bIns="60960" anchor="t">
            <a:spAutoFit/>
          </a:bodyPr>
          <a:lstStyle/>
          <a:p>
            <a:pPr defTabSz="596885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r>
              <a:rPr lang="de-DE" sz="2133" err="1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Slides</a:t>
            </a:r>
            <a:r>
              <a:rPr lang="de-DE" sz="2133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 2-9: 	</a:t>
            </a:r>
            <a:r>
              <a:rPr lang="en-US" sz="2133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Welcome and introduction to the dialogue</a:t>
            </a:r>
          </a:p>
          <a:p>
            <a:pPr defTabSz="596885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endParaRPr lang="de-DE" sz="2133">
              <a:solidFill>
                <a:prstClr val="black"/>
              </a:solidFill>
              <a:latin typeface="Arial"/>
              <a:ea typeface="Arial" panose="020B0604020202020204" pitchFamily="34" charset="0"/>
              <a:cs typeface="Times New Roman"/>
            </a:endParaRP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r>
              <a:rPr lang="de-DE" sz="2133" err="1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Slides</a:t>
            </a:r>
            <a:r>
              <a:rPr lang="de-DE" sz="2133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 10-16:	Warm </a:t>
            </a:r>
            <a:r>
              <a:rPr lang="de-DE" sz="2133" err="1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up</a:t>
            </a:r>
            <a:r>
              <a:rPr lang="de-DE" sz="2133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133" err="1">
                <a:solidFill>
                  <a:prstClr val="black"/>
                </a:solidFill>
                <a:latin typeface="Arial"/>
                <a:ea typeface="Arial" panose="020B0604020202020204" pitchFamily="34" charset="0"/>
                <a:cs typeface="Times New Roman"/>
              </a:rPr>
              <a:t>questions</a:t>
            </a:r>
            <a:endParaRPr lang="de-DE" sz="2133">
              <a:solidFill>
                <a:prstClr val="black"/>
              </a:solidFill>
              <a:latin typeface="Arial"/>
              <a:ea typeface="Arial" panose="020B0604020202020204" pitchFamily="34" charset="0"/>
              <a:cs typeface="Times New Roman"/>
            </a:endParaRP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endParaRPr lang="de-DE" sz="2133">
              <a:solidFill>
                <a:prstClr val="black"/>
              </a:solidFill>
              <a:latin typeface="Arial"/>
              <a:ea typeface="Arial" panose="020B0604020202020204" pitchFamily="34" charset="0"/>
              <a:cs typeface="Times New Roman"/>
            </a:endParaRP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r>
              <a:rPr lang="de-DE" sz="2133" err="1">
                <a:solidFill>
                  <a:prstClr val="black"/>
                </a:solidFill>
                <a:latin typeface="Arial"/>
                <a:cs typeface="Arial"/>
              </a:rPr>
              <a:t>Slides</a:t>
            </a:r>
            <a:r>
              <a:rPr lang="de-DE" sz="2133">
                <a:solidFill>
                  <a:prstClr val="black"/>
                </a:solidFill>
                <a:latin typeface="Arial"/>
                <a:cs typeface="Arial"/>
              </a:rPr>
              <a:t> 17-21: 	S</a:t>
            </a:r>
            <a:r>
              <a:rPr lang="en-US" sz="2133" err="1">
                <a:solidFill>
                  <a:prstClr val="black"/>
                </a:solidFill>
                <a:latin typeface="Arial"/>
                <a:cs typeface="Arial"/>
              </a:rPr>
              <a:t>hort</a:t>
            </a:r>
            <a:r>
              <a:rPr lang="en-US" sz="2133">
                <a:solidFill>
                  <a:prstClr val="black"/>
                </a:solidFill>
                <a:latin typeface="Arial"/>
                <a:cs typeface="Arial"/>
              </a:rPr>
              <a:t> explanation of the process</a:t>
            </a: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endParaRPr lang="de-DE" sz="2133">
              <a:solidFill>
                <a:prstClr val="black"/>
              </a:solidFill>
              <a:latin typeface="Arial"/>
              <a:cs typeface="Arial"/>
            </a:endParaRP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r>
              <a:rPr lang="en-US" sz="2133">
                <a:solidFill>
                  <a:prstClr val="black"/>
                </a:solidFill>
                <a:latin typeface="Arial"/>
                <a:cs typeface="Arial"/>
              </a:rPr>
              <a:t>Slides 22-29:	Sli.do:</a:t>
            </a:r>
          </a:p>
          <a:p>
            <a:pPr defTabSz="914377">
              <a:lnSpc>
                <a:spcPct val="107000"/>
              </a:lnSpc>
              <a:spcAft>
                <a:spcPts val="0"/>
              </a:spcAft>
              <a:tabLst>
                <a:tab pos="1881188" algn="l"/>
              </a:tabLst>
              <a:defRPr/>
            </a:pPr>
            <a:r>
              <a:rPr lang="en-US" sz="2133">
                <a:solidFill>
                  <a:prstClr val="black"/>
                </a:solidFill>
                <a:latin typeface="Arial"/>
                <a:cs typeface="Arial"/>
              </a:rPr>
              <a:t>	Getting a first impression of the citizens' opinions about Europe</a:t>
            </a:r>
            <a:endParaRPr lang="de-DE" sz="2133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12256F1-AD38-43B3-B0AC-C8D5D75D9AE3}"/>
              </a:ext>
            </a:extLst>
          </p:cNvPr>
          <p:cNvSpPr txBox="1"/>
          <p:nvPr/>
        </p:nvSpPr>
        <p:spPr>
          <a:xfrm>
            <a:off x="533573" y="830877"/>
            <a:ext cx="1094432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914377"/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Multilingual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dialogue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. </a:t>
            </a:r>
            <a:endParaRPr lang="de-DE" sz="2400" b="1">
              <a:solidFill>
                <a:srgbClr val="003082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Getting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to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know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each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other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 and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introduction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without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translation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.</a:t>
            </a:r>
            <a:endParaRPr lang="de-DE" sz="2400" b="1">
              <a:solidFill>
                <a:srgbClr val="003082"/>
              </a:solidFill>
              <a:ea typeface="Arial" panose="020B0604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415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" sz="2000"/>
          </a:p>
          <a:p>
            <a:pPr marL="0" indent="0">
              <a:buNone/>
            </a:pPr>
            <a:r>
              <a:rPr lang="nl" sz="1800" b="1">
                <a:solidFill>
                  <a:srgbClr val="4595D0"/>
                </a:solidFill>
              </a:rPr>
              <a:t>Drie fasen:</a:t>
            </a:r>
          </a:p>
          <a:p>
            <a:r>
              <a:rPr lang="nl" sz="1800"/>
              <a:t>In de ochtend houdt u discussies aan uw tafel en ontwikkelt u ideeën en suggesties.</a:t>
            </a:r>
          </a:p>
          <a:p>
            <a:r>
              <a:rPr lang="nl" sz="1800"/>
              <a:t>U spreekt met ambassadeurs, vertegenwoordigers van de Europese Commissie..</a:t>
            </a:r>
          </a:p>
          <a:p>
            <a:r>
              <a:rPr lang="nl" sz="1800"/>
              <a:t>In de middag: </a:t>
            </a:r>
            <a:br>
              <a:rPr lang="nl" sz="1800"/>
            </a:br>
            <a:r>
              <a:rPr lang="nl" sz="1800"/>
              <a:t>discussie van 1,5 uur met een EU politicus.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sz="1800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en-GB" sz="1800" b="1">
                <a:solidFill>
                  <a:srgbClr val="4595D0"/>
                </a:solidFill>
              </a:rPr>
              <a:t>Three phases:</a:t>
            </a:r>
          </a:p>
          <a:p>
            <a:r>
              <a:rPr lang="en-GB" sz="1800"/>
              <a:t>In the morning, you’ll be discussing at your tables and developing ideas and proposals.</a:t>
            </a:r>
          </a:p>
          <a:p>
            <a:r>
              <a:rPr lang="en-GB" sz="1800"/>
              <a:t>You’ll be speaking to ambassadors and representatives from the EU commission.</a:t>
            </a:r>
          </a:p>
          <a:p>
            <a:r>
              <a:rPr lang="en-GB" sz="1800"/>
              <a:t>In the afternoon, there will a 90-minute discussion with an EU politician.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de-DE" sz="1800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de-DE" sz="1800" b="1">
                <a:solidFill>
                  <a:srgbClr val="4595D0"/>
                </a:solidFill>
              </a:rPr>
              <a:t>Drei Phasen:</a:t>
            </a:r>
          </a:p>
          <a:p>
            <a:r>
              <a:rPr lang="de-DE" sz="1800"/>
              <a:t>Am Vormittag diskutieren Sie an Ihren Tischen und entwickeln Ideen und Vorschläge.</a:t>
            </a:r>
          </a:p>
          <a:p>
            <a:r>
              <a:rPr lang="de-DE" sz="1800"/>
              <a:t>Sie unterhalten sich mit Botschaftern, Vertretern der EU-Kommission</a:t>
            </a:r>
          </a:p>
          <a:p>
            <a:r>
              <a:rPr lang="de-DE" sz="1800"/>
              <a:t>Am Nachmittag: </a:t>
            </a:r>
            <a:br>
              <a:rPr lang="de-DE" sz="1800"/>
            </a:br>
            <a:r>
              <a:rPr lang="de-DE" sz="1800"/>
              <a:t>1,5 Stunden Diskussion mit einem EU Politiker.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 sz="1800"/>
          </a:p>
          <a:p>
            <a:pPr marL="0" indent="0">
              <a:buNone/>
            </a:pPr>
            <a:r>
              <a:rPr lang="fr-FR" sz="1800" b="1">
                <a:solidFill>
                  <a:srgbClr val="4595D0"/>
                </a:solidFill>
              </a:rPr>
              <a:t>Trois parties :</a:t>
            </a:r>
          </a:p>
          <a:p>
            <a:r>
              <a:rPr lang="fr-FR" sz="1800"/>
              <a:t>Le matin, vous discutez à vos tables et développez des idées et des propositions.</a:t>
            </a:r>
          </a:p>
          <a:p>
            <a:r>
              <a:rPr lang="fr-FR" sz="1800"/>
              <a:t>Vous vous entretenez avec des ambassadeurs, des représentants de la Commission européenne.</a:t>
            </a:r>
          </a:p>
          <a:p>
            <a:r>
              <a:rPr lang="fr-FR" sz="1800"/>
              <a:t>L’après-midi, 1h30 de discussion avec un représentant du monde politique européen.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7BE25C7-81FA-4C69-B4AF-CDC977570648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31168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sz="1800" b="1">
                <a:solidFill>
                  <a:srgbClr val="4595D0"/>
                </a:solidFill>
              </a:rPr>
              <a:t>De EU-burgerdialoog gaat over u!</a:t>
            </a:r>
          </a:p>
          <a:p>
            <a:endParaRPr lang="nl" sz="1800"/>
          </a:p>
          <a:p>
            <a:r>
              <a:rPr lang="nl" sz="1800"/>
              <a:t>Uw mening en ideeën zijn belangrijk voor ons!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sz="1800" b="1">
                <a:solidFill>
                  <a:srgbClr val="4595D0"/>
                </a:solidFill>
              </a:rPr>
              <a:t>It‘s all about you at this Citizens’ Dialogue!</a:t>
            </a:r>
          </a:p>
          <a:p>
            <a:endParaRPr lang="en-GB" sz="1800"/>
          </a:p>
          <a:p>
            <a:r>
              <a:rPr lang="en-GB" sz="1800"/>
              <a:t>We very much value your opinions and ideas!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sz="1800" b="1">
                <a:solidFill>
                  <a:srgbClr val="4595D0"/>
                </a:solidFill>
              </a:rPr>
              <a:t>Beim EU-Bürgerdialog geht es um Sie!</a:t>
            </a:r>
          </a:p>
          <a:p>
            <a:endParaRPr lang="de-DE" sz="1800"/>
          </a:p>
          <a:p>
            <a:r>
              <a:rPr lang="de-DE" sz="1800"/>
              <a:t>Wichtig sind uns Ihre Meinungen und Ihre Ideen!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sz="1800" b="1">
                <a:solidFill>
                  <a:srgbClr val="4595D0"/>
                </a:solidFill>
              </a:rPr>
              <a:t>Le cœur du dialogue européen avec les citoyens c’est vous !</a:t>
            </a:r>
          </a:p>
          <a:p>
            <a:endParaRPr lang="fr-FR" sz="200" b="1">
              <a:solidFill>
                <a:srgbClr val="4595D0"/>
              </a:solidFill>
            </a:endParaRPr>
          </a:p>
          <a:p>
            <a:r>
              <a:rPr lang="fr-FR" sz="1800"/>
              <a:t>Vos opinions et vos idées comptent pour nous !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930DA85-459F-4962-A554-D29DE0C68392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14718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Foto van de locatie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  <a:p>
            <a:r>
              <a:rPr lang="de-DE" b="1" err="1">
                <a:solidFill>
                  <a:srgbClr val="4595D0"/>
                </a:solidFill>
              </a:rPr>
              <a:t>Photo</a:t>
            </a:r>
            <a:r>
              <a:rPr lang="de-DE" b="1">
                <a:solidFill>
                  <a:srgbClr val="4595D0"/>
                </a:solidFill>
              </a:rPr>
              <a:t> </a:t>
            </a:r>
            <a:r>
              <a:rPr lang="de-DE" b="1" err="1">
                <a:solidFill>
                  <a:srgbClr val="4595D0"/>
                </a:solidFill>
              </a:rPr>
              <a:t>of</a:t>
            </a:r>
            <a:r>
              <a:rPr lang="de-DE" b="1">
                <a:solidFill>
                  <a:srgbClr val="4595D0"/>
                </a:solidFill>
              </a:rPr>
              <a:t> </a:t>
            </a:r>
            <a:r>
              <a:rPr lang="de-DE" b="1" err="1">
                <a:solidFill>
                  <a:srgbClr val="4595D0"/>
                </a:solidFill>
              </a:rPr>
              <a:t>the</a:t>
            </a:r>
            <a:r>
              <a:rPr lang="de-DE" b="1">
                <a:solidFill>
                  <a:srgbClr val="4595D0"/>
                </a:solidFill>
              </a:rPr>
              <a:t> </a:t>
            </a:r>
            <a:r>
              <a:rPr lang="de-DE" b="1" err="1">
                <a:solidFill>
                  <a:srgbClr val="4595D0"/>
                </a:solidFill>
              </a:rPr>
              <a:t>venue</a:t>
            </a:r>
            <a:endParaRPr lang="de-DE" b="1">
              <a:solidFill>
                <a:srgbClr val="4595D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sz="2100" b="1">
                <a:solidFill>
                  <a:srgbClr val="4595D0"/>
                </a:solidFill>
                <a:latin typeface="Arial"/>
                <a:cs typeface="Arial"/>
              </a:rPr>
              <a:t>Bild des Veranstaltungsortes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  <a:p>
            <a:r>
              <a:rPr lang="de-DE" b="1" err="1">
                <a:solidFill>
                  <a:srgbClr val="4595D0"/>
                </a:solidFill>
              </a:rPr>
              <a:t>Photo</a:t>
            </a:r>
            <a:r>
              <a:rPr lang="de-DE" b="1">
                <a:solidFill>
                  <a:srgbClr val="4595D0"/>
                </a:solidFill>
              </a:rPr>
              <a:t> du </a:t>
            </a:r>
            <a:r>
              <a:rPr lang="de-DE" b="1" err="1">
                <a:solidFill>
                  <a:srgbClr val="4595D0"/>
                </a:solidFill>
              </a:rPr>
              <a:t>lieu</a:t>
            </a:r>
            <a:endParaRPr lang="de-DE" b="1">
              <a:solidFill>
                <a:srgbClr val="4595D0"/>
              </a:solidFill>
            </a:endParaRP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BF0F7DB-671C-4B6B-8F82-A050018558D1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74713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U heeft eerder met uw voeten gestemd, nu gaan we uw duimen eens uitproberen. </a:t>
            </a:r>
          </a:p>
          <a:p>
            <a:endParaRPr lang="nl"/>
          </a:p>
          <a:p>
            <a:r>
              <a:rPr lang="nl"/>
              <a:t>We doen dit via e-voting, dus pak uw smartphone.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You previously used your feet to vote, now we ask you to use your thumbs.</a:t>
            </a:r>
          </a:p>
          <a:p>
            <a:endParaRPr lang="en-GB"/>
          </a:p>
          <a:p>
            <a:r>
              <a:rPr lang="en-GB"/>
              <a:t>We’re going to vote. Please get out your mobile devices.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b="1">
                <a:solidFill>
                  <a:srgbClr val="4595D0"/>
                </a:solidFill>
              </a:rPr>
              <a:t>Sie haben vorher mit ihren Füßen abgestimmt, jetzt probieren wir es mit ihrem Daumen. </a:t>
            </a:r>
          </a:p>
          <a:p>
            <a:endParaRPr lang="de-DE" sz="400"/>
          </a:p>
          <a:p>
            <a:r>
              <a:rPr lang="de-DE"/>
              <a:t>Wir machen ein e-</a:t>
            </a:r>
            <a:r>
              <a:rPr lang="de-DE" err="1"/>
              <a:t>Voting</a:t>
            </a:r>
            <a:r>
              <a:rPr lang="de-DE"/>
              <a:t>, bitte nehmen Sie Ihr Smartphone.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b="1">
                <a:solidFill>
                  <a:srgbClr val="4595D0"/>
                </a:solidFill>
              </a:rPr>
              <a:t>Vous avez précédemment voté « avec vos pieds », essayons maintenant « avec vos pouces ». </a:t>
            </a:r>
          </a:p>
          <a:p>
            <a:endParaRPr lang="fr-FR" sz="400"/>
          </a:p>
          <a:p>
            <a:r>
              <a:rPr lang="fr-FR"/>
              <a:t>Nous procédons à un vote électronique, merci de prendre votre smartphone.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B2B893-7D9F-40D8-96D8-86733D34D782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315863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marL="87313" indent="0">
              <a:spcAft>
                <a:spcPts val="1800"/>
              </a:spcAft>
              <a:buNone/>
            </a:pPr>
            <a:r>
              <a:rPr lang="nl" sz="1800" b="1">
                <a:solidFill>
                  <a:srgbClr val="4595D0"/>
                </a:solidFill>
              </a:rPr>
              <a:t>Hoe u Sli.do gebruikt</a:t>
            </a:r>
          </a:p>
          <a:p>
            <a:pPr marL="87313" indent="0">
              <a:spcAft>
                <a:spcPts val="0"/>
              </a:spcAft>
              <a:buNone/>
            </a:pPr>
            <a:r>
              <a:rPr lang="nl" sz="1800"/>
              <a:t>Openen Sli.do op uw smartphone: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nl" sz="1800">
                <a:hlinkClick r:id="rId3"/>
              </a:rPr>
              <a:t>www.sli.do/</a:t>
            </a:r>
            <a:r>
              <a:rPr lang="nl" sz="1800"/>
              <a:t>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nl" sz="1800"/>
              <a:t>Voer de volgende code in: </a:t>
            </a:r>
            <a:r>
              <a:rPr lang="nl" sz="1800">
                <a:solidFill>
                  <a:srgbClr val="002060"/>
                </a:solidFill>
              </a:rPr>
              <a:t>#EUDenHaag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nl" sz="1800"/>
              <a:t>Volg de instructies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anchor="t"/>
          <a:lstStyle/>
          <a:p>
            <a:pPr marL="0" indent="0">
              <a:spcAft>
                <a:spcPts val="2000"/>
              </a:spcAft>
              <a:buNone/>
            </a:pPr>
            <a:r>
              <a:rPr lang="en-GB" sz="1800" b="1">
                <a:solidFill>
                  <a:srgbClr val="4595D0"/>
                </a:solidFill>
              </a:rPr>
              <a:t>How to use Sli.do</a:t>
            </a:r>
            <a:endParaRPr lang="en-GB" sz="1800"/>
          </a:p>
          <a:p>
            <a:pPr marL="0" indent="0">
              <a:spcAft>
                <a:spcPts val="1800"/>
              </a:spcAft>
              <a:buNone/>
            </a:pPr>
            <a:r>
              <a:rPr lang="en-GB" sz="1800"/>
              <a:t>Open the </a:t>
            </a:r>
            <a:r>
              <a:rPr lang="en-GB" sz="1800" err="1"/>
              <a:t>Sli.do</a:t>
            </a:r>
            <a:r>
              <a:rPr lang="en-GB" sz="1800"/>
              <a:t> app on your mobile device </a:t>
            </a:r>
            <a:r>
              <a:rPr lang="en-GB" sz="1800">
                <a:hlinkClick r:id="rId3"/>
              </a:rPr>
              <a:t>www.sli.do/</a:t>
            </a:r>
            <a:endParaRPr lang="en-GB" sz="1800"/>
          </a:p>
          <a:p>
            <a:pPr marL="87313">
              <a:spcAft>
                <a:spcPts val="1800"/>
              </a:spcAft>
            </a:pPr>
            <a:r>
              <a:rPr lang="en-GB" sz="1800"/>
              <a:t>Enter the event code: </a:t>
            </a:r>
            <a:r>
              <a:rPr lang="en-GB" sz="1800">
                <a:solidFill>
                  <a:srgbClr val="002060"/>
                </a:solidFill>
              </a:rPr>
              <a:t>#</a:t>
            </a:r>
            <a:r>
              <a:rPr lang="en-GB" sz="1800" err="1">
                <a:solidFill>
                  <a:srgbClr val="002060"/>
                </a:solidFill>
              </a:rPr>
              <a:t>EUDenHaag</a:t>
            </a:r>
            <a:endParaRPr lang="en-GB" sz="1800">
              <a:solidFill>
                <a:srgbClr val="002060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GB" sz="1800"/>
              <a:t>Follow the instructions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87313" indent="0">
              <a:spcAft>
                <a:spcPts val="1800"/>
              </a:spcAft>
              <a:buNone/>
            </a:pPr>
            <a:r>
              <a:rPr lang="de-DE" sz="1700" b="1">
                <a:solidFill>
                  <a:srgbClr val="4595D0"/>
                </a:solidFill>
              </a:rPr>
              <a:t>Wie man Sli.do nutzt</a:t>
            </a:r>
          </a:p>
          <a:p>
            <a:pPr marL="87313" indent="0">
              <a:spcAft>
                <a:spcPts val="0"/>
              </a:spcAft>
              <a:buNone/>
            </a:pPr>
            <a:r>
              <a:rPr lang="de-DE" sz="1700"/>
              <a:t>Öffnen Sie auf Ihrem Smartphone: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de-DE" sz="1700">
                <a:hlinkClick r:id="rId3"/>
              </a:rPr>
              <a:t>www.sli.do/</a:t>
            </a:r>
            <a:r>
              <a:rPr lang="de-DE" sz="1700"/>
              <a:t>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de-DE" sz="1700"/>
              <a:t>Geben Sie den </a:t>
            </a:r>
            <a:r>
              <a:rPr lang="de-DE" sz="1700" err="1"/>
              <a:t>event</a:t>
            </a:r>
            <a:r>
              <a:rPr lang="de-DE" sz="1700"/>
              <a:t> </a:t>
            </a:r>
            <a:r>
              <a:rPr lang="de-DE" sz="1700" err="1"/>
              <a:t>code</a:t>
            </a:r>
            <a:r>
              <a:rPr lang="de-DE" sz="1700"/>
              <a:t> </a:t>
            </a:r>
            <a:r>
              <a:rPr lang="de-DE" sz="1700">
                <a:solidFill>
                  <a:srgbClr val="002060"/>
                </a:solidFill>
              </a:rPr>
              <a:t>#</a:t>
            </a:r>
            <a:r>
              <a:rPr lang="de-DE" sz="1700" err="1">
                <a:solidFill>
                  <a:srgbClr val="002060"/>
                </a:solidFill>
              </a:rPr>
              <a:t>EUDenHaag</a:t>
            </a:r>
            <a:r>
              <a:rPr lang="de-DE" sz="1700">
                <a:solidFill>
                  <a:srgbClr val="002060"/>
                </a:solidFill>
              </a:rPr>
              <a:t> </a:t>
            </a:r>
            <a:r>
              <a:rPr lang="de-DE" sz="1700"/>
              <a:t>ein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de-DE" sz="1700"/>
              <a:t>Folgen Sie den Anweisungen</a:t>
            </a:r>
          </a:p>
          <a:p>
            <a:pPr marL="87313" indent="0">
              <a:spcAft>
                <a:spcPts val="1800"/>
              </a:spcAft>
              <a:buNone/>
            </a:pPr>
            <a:endParaRPr lang="de-DE" sz="100"/>
          </a:p>
          <a:p>
            <a:pPr marL="87313" indent="0">
              <a:spcAft>
                <a:spcPts val="1800"/>
              </a:spcAft>
              <a:buNone/>
            </a:pPr>
            <a:endParaRPr lang="de-DE" sz="1800"/>
          </a:p>
          <a:p>
            <a:pPr marL="87313" indent="0">
              <a:spcAft>
                <a:spcPts val="1800"/>
              </a:spcAft>
              <a:buNone/>
            </a:pPr>
            <a:endParaRPr lang="de-DE" sz="1800"/>
          </a:p>
          <a:p>
            <a:pPr marL="87313" indent="0">
              <a:spcAft>
                <a:spcPts val="1800"/>
              </a:spcAft>
              <a:buNone/>
            </a:pPr>
            <a:endParaRPr lang="de-DE" sz="180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anchor="t"/>
          <a:lstStyle/>
          <a:p>
            <a:pPr marL="87313" indent="0">
              <a:spcAft>
                <a:spcPts val="1800"/>
              </a:spcAft>
              <a:buNone/>
            </a:pPr>
            <a:r>
              <a:rPr lang="fr-FR" sz="1800" b="1">
                <a:solidFill>
                  <a:srgbClr val="4595D0"/>
                </a:solidFill>
              </a:rPr>
              <a:t>Comment utiliser </a:t>
            </a:r>
            <a:r>
              <a:rPr lang="fr-FR" sz="1800" b="1" err="1">
                <a:solidFill>
                  <a:srgbClr val="4595D0"/>
                </a:solidFill>
              </a:rPr>
              <a:t>sli.do</a:t>
            </a:r>
            <a:endParaRPr lang="fr-FR" sz="1800" b="1">
              <a:solidFill>
                <a:srgbClr val="4595D0"/>
              </a:solidFill>
            </a:endParaRPr>
          </a:p>
          <a:p>
            <a:pPr marL="87313" indent="0">
              <a:spcAft>
                <a:spcPts val="0"/>
              </a:spcAft>
              <a:buNone/>
            </a:pPr>
            <a:r>
              <a:rPr lang="fr-FR" sz="1800"/>
              <a:t>Ouvrez sur votre smartphone la page :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fr-FR" sz="1800">
                <a:hlinkClick r:id="rId3"/>
              </a:rPr>
              <a:t>www.sli.do/</a:t>
            </a:r>
            <a:r>
              <a:rPr lang="fr-FR" sz="1800"/>
              <a:t> </a:t>
            </a:r>
          </a:p>
          <a:p>
            <a:pPr marL="87313" indent="0">
              <a:spcAft>
                <a:spcPts val="1800"/>
              </a:spcAft>
              <a:buNone/>
            </a:pPr>
            <a:r>
              <a:rPr lang="fr-FR" sz="1800"/>
              <a:t>Entrez le code de l’événement </a:t>
            </a:r>
            <a:r>
              <a:rPr lang="fr-FR" sz="1800">
                <a:solidFill>
                  <a:srgbClr val="002060"/>
                </a:solidFill>
              </a:rPr>
              <a:t>#</a:t>
            </a:r>
            <a:r>
              <a:rPr lang="fr-FR" sz="1800" err="1">
                <a:solidFill>
                  <a:srgbClr val="002060"/>
                </a:solidFill>
              </a:rPr>
              <a:t>EUDenHaag</a:t>
            </a:r>
            <a:endParaRPr lang="fr-FR" sz="1800"/>
          </a:p>
          <a:p>
            <a:pPr marL="87313" indent="0">
              <a:spcAft>
                <a:spcPts val="1800"/>
              </a:spcAft>
              <a:buNone/>
            </a:pPr>
            <a:r>
              <a:rPr lang="fr-FR" sz="1800"/>
              <a:t>Suivez les instructions</a:t>
            </a:r>
          </a:p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4" b="32804"/>
          <a:stretch/>
        </p:blipFill>
        <p:spPr>
          <a:xfrm>
            <a:off x="6441788" y="4422858"/>
            <a:ext cx="2249054" cy="154509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805246" y="5614771"/>
            <a:ext cx="1176928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err="1"/>
              <a:t>EUDenHaag</a:t>
            </a:r>
            <a:endParaRPr lang="de-DE"/>
          </a:p>
        </p:txBody>
      </p:sp>
      <p:pic>
        <p:nvPicPr>
          <p:cNvPr id="8" name="Grafik 5">
            <a:extLst>
              <a:ext uri="{FF2B5EF4-FFF2-40B4-BE49-F238E27FC236}">
                <a16:creationId xmlns:a16="http://schemas.microsoft.com/office/drawing/2014/main" id="{D87A9A5B-A50B-5341-8F21-5842137CC7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4" b="32804"/>
          <a:stretch/>
        </p:blipFill>
        <p:spPr>
          <a:xfrm>
            <a:off x="3358228" y="4448814"/>
            <a:ext cx="2249054" cy="1545096"/>
          </a:xfrm>
          <a:prstGeom prst="rect">
            <a:avLst/>
          </a:prstGeom>
        </p:spPr>
      </p:pic>
      <p:pic>
        <p:nvPicPr>
          <p:cNvPr id="9" name="Grafik 5">
            <a:extLst>
              <a:ext uri="{FF2B5EF4-FFF2-40B4-BE49-F238E27FC236}">
                <a16:creationId xmlns:a16="http://schemas.microsoft.com/office/drawing/2014/main" id="{EDAC9D70-EB11-3549-825D-78E0576530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4" b="32804"/>
          <a:stretch/>
        </p:blipFill>
        <p:spPr>
          <a:xfrm>
            <a:off x="495791" y="4422858"/>
            <a:ext cx="2249054" cy="1545096"/>
          </a:xfrm>
          <a:prstGeom prst="rect">
            <a:avLst/>
          </a:prstGeom>
        </p:spPr>
      </p:pic>
      <p:pic>
        <p:nvPicPr>
          <p:cNvPr id="10" name="Grafik 5">
            <a:extLst>
              <a:ext uri="{FF2B5EF4-FFF2-40B4-BE49-F238E27FC236}">
                <a16:creationId xmlns:a16="http://schemas.microsoft.com/office/drawing/2014/main" id="{0D7244F0-99ED-B54C-B9A0-ED8966E558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4" b="32804"/>
          <a:stretch/>
        </p:blipFill>
        <p:spPr>
          <a:xfrm>
            <a:off x="9448283" y="4422858"/>
            <a:ext cx="2249054" cy="154509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9806630" y="5608671"/>
            <a:ext cx="1176928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err="1"/>
              <a:t>EUDenHaag</a:t>
            </a:r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698982" y="5643292"/>
            <a:ext cx="1176928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err="1"/>
              <a:t>EUDenHaag</a:t>
            </a:r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851282" y="5608671"/>
            <a:ext cx="1176928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err="1"/>
              <a:t>EUDenHaag</a:t>
            </a:r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F03320F-FE6D-4B98-AD6C-1FEA6F625F49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11963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1800"/>
          </a:p>
          <a:p>
            <a:r>
              <a:rPr lang="nl" sz="1800" b="1">
                <a:solidFill>
                  <a:srgbClr val="4595D0"/>
                </a:solidFill>
              </a:rPr>
              <a:t>Voelt u zich meer Europeaan, inwoner van uw land of inwoner van uw regio/gemeente?</a:t>
            </a:r>
          </a:p>
          <a:p>
            <a:endParaRPr lang="nl" sz="1800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Meer Europeaan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Meer inwoner van mijn land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Meer inwoner van mijn regio/gemeente</a:t>
            </a:r>
          </a:p>
          <a:p>
            <a:endParaRPr lang="de-DE" sz="18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anchor="t"/>
          <a:lstStyle/>
          <a:p>
            <a:endParaRPr lang="en-GB" sz="1800"/>
          </a:p>
          <a:p>
            <a:r>
              <a:rPr lang="en-GB" sz="1800" b="1">
                <a:solidFill>
                  <a:srgbClr val="4595D0"/>
                </a:solidFill>
              </a:rPr>
              <a:t>Do you feel more like a European, a citizen of your home country, or a citizen of your region/community?</a:t>
            </a:r>
          </a:p>
          <a:p>
            <a:endParaRPr lang="en-GB" sz="1800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More like a European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More like a citizen of my home country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More like a citizen of my region/community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800"/>
          </a:p>
          <a:p>
            <a:r>
              <a:rPr lang="de-DE" sz="1800" b="1">
                <a:solidFill>
                  <a:srgbClr val="4595D0"/>
                </a:solidFill>
              </a:rPr>
              <a:t>Fühlen sie sich eher als Europäer, Bürger ihres Landes oder Bürger ihrer Region/Kommune?</a:t>
            </a:r>
          </a:p>
          <a:p>
            <a:endParaRPr lang="de-DE" sz="1800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Eher als Europäer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Eher als Bürger meines Landes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Eher als Bürger meiner Region/Kommune</a:t>
            </a:r>
          </a:p>
          <a:p>
            <a:endParaRPr lang="de-DE" sz="180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1800"/>
          </a:p>
          <a:p>
            <a:r>
              <a:rPr lang="fr-FR" sz="1800" b="1">
                <a:solidFill>
                  <a:srgbClr val="4595D0"/>
                </a:solidFill>
              </a:rPr>
              <a:t>Vous sentez-vous plutôt Européen, citoyen de votre pays ou citoyen de votre région/commune?</a:t>
            </a:r>
          </a:p>
          <a:p>
            <a:endParaRPr lang="fr-FR" sz="1800" b="1">
              <a:solidFill>
                <a:srgbClr val="4595D0"/>
              </a:solidFill>
            </a:endParaRP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Plutôt Européen 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Plutôt citoyen de mon pays 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Plutôt citoyen de ma région/ commune</a:t>
            </a:r>
          </a:p>
          <a:p>
            <a:endParaRPr lang="de-DE" sz="18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4B143EF-73CD-44D3-A9F9-947D41FF628D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450202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Heeft u vertrouwen in de EU en haar instellingen?</a:t>
            </a:r>
          </a:p>
          <a:p>
            <a:endParaRPr lang="nl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Ja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Redelijk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Matig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1800"/>
              <a:t>Nee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Do you trust the EU and its institutions?</a:t>
            </a:r>
          </a:p>
          <a:p>
            <a:endParaRPr lang="en-GB" sz="4400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Yes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More yes than no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More no than yes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1800"/>
              <a:t>No</a:t>
            </a:r>
          </a:p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b="1">
                <a:solidFill>
                  <a:srgbClr val="4595D0"/>
                </a:solidFill>
              </a:rPr>
              <a:t>Haben sie Vertrauen in die EU und ihre Institutionen?</a:t>
            </a:r>
          </a:p>
          <a:p>
            <a:endParaRPr lang="de-DE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Ja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Eher ja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Eher nein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1800"/>
              <a:t>Nein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 b="1">
                <a:solidFill>
                  <a:srgbClr val="4595D0"/>
                </a:solidFill>
              </a:rPr>
              <a:t>Avez-vous confiance en l’UE et ses institutions ?</a:t>
            </a:r>
          </a:p>
          <a:p>
            <a:endParaRPr lang="fr-FR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Oui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Plutôt oui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Plutôt non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1800"/>
              <a:t>Non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8041B0-5EEB-49F3-AAEE-41D189914487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8384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b="1">
                <a:solidFill>
                  <a:srgbClr val="4595D0"/>
                </a:solidFill>
              </a:rPr>
              <a:t>Bent u optimistisch of pessimistisch over de toekomst van de EU?</a:t>
            </a:r>
          </a:p>
          <a:p>
            <a:endParaRPr lang="nl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2000"/>
              <a:t>Tamelijk optimistisch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nl" sz="2000"/>
              <a:t>Tamelijk pessimistisch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  <a:p>
            <a:r>
              <a:rPr lang="en-GB" b="1">
                <a:solidFill>
                  <a:srgbClr val="4595D0"/>
                </a:solidFill>
              </a:rPr>
              <a:t>Do you feel more optimistic or pessimistic when it comes to the future of the EU?</a:t>
            </a:r>
          </a:p>
          <a:p>
            <a:endParaRPr lang="en-GB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2000"/>
              <a:t>More optimistic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en-GB" sz="2000"/>
              <a:t>More pessimistic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  <a:p>
            <a:r>
              <a:rPr lang="de-DE" b="1">
                <a:solidFill>
                  <a:srgbClr val="4595D0"/>
                </a:solidFill>
              </a:rPr>
              <a:t>Sind sie eher optimistisch oder eher pessimistisch was die Zukunft der EU angeht?</a:t>
            </a:r>
          </a:p>
          <a:p>
            <a:endParaRPr lang="de-DE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2000"/>
              <a:t>Eher optimistisch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de-DE" sz="2000"/>
              <a:t>Eher pessimistisch</a:t>
            </a:r>
          </a:p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r>
              <a:rPr lang="fr-FR" b="1">
                <a:solidFill>
                  <a:srgbClr val="4595D0"/>
                </a:solidFill>
              </a:rPr>
              <a:t>Êtes-vous plutôt optimiste ou pessimiste pour l’avenir de l’Europe ? </a:t>
            </a:r>
          </a:p>
          <a:p>
            <a:pPr marL="0" indent="0">
              <a:buNone/>
            </a:pPr>
            <a:endParaRPr lang="fr-FR"/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2000"/>
              <a:t>Plutôt optimiste</a:t>
            </a:r>
          </a:p>
          <a:p>
            <a:pPr marL="630238" indent="-342900" algn="l">
              <a:buFont typeface="Wingdings" panose="05000000000000000000" pitchFamily="2" charset="2"/>
              <a:buChar char="§"/>
            </a:pPr>
            <a:r>
              <a:rPr lang="fr-FR" sz="2000"/>
              <a:t>Plutôt pessimiste</a:t>
            </a:r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AFF3D70-8FF7-41D1-9E09-CC5C7B3EE5B1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3614286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anchor="ctr" anchorCtr="0"/>
          <a:lstStyle/>
          <a:p>
            <a:r>
              <a:rPr lang="nl" b="1">
                <a:solidFill>
                  <a:srgbClr val="4595D0"/>
                </a:solidFill>
              </a:rPr>
              <a:t>Als ik aan de EU denk, denk ik aan .... (1 woord)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/>
          <a:lstStyle/>
          <a:p>
            <a:pPr>
              <a:spcAft>
                <a:spcPts val="0"/>
              </a:spcAft>
            </a:pPr>
            <a:r>
              <a:rPr lang="en-GB" b="1">
                <a:solidFill>
                  <a:srgbClr val="4595D0"/>
                </a:solidFill>
              </a:rPr>
              <a:t>When I think of the EU, I think of … </a:t>
            </a:r>
          </a:p>
          <a:p>
            <a:pPr>
              <a:spcAft>
                <a:spcPts val="0"/>
              </a:spcAft>
            </a:pPr>
            <a:r>
              <a:rPr lang="en-GB" b="1">
                <a:solidFill>
                  <a:srgbClr val="4595D0"/>
                </a:solidFill>
              </a:rPr>
              <a:t>(1 word)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anchor="ctr" anchorCtr="0"/>
          <a:lstStyle/>
          <a:p>
            <a:r>
              <a:rPr lang="de-DE" sz="2000" b="1">
                <a:solidFill>
                  <a:srgbClr val="4595D0"/>
                </a:solidFill>
              </a:rPr>
              <a:t>Wenn ich an die EU denke, denke ich an … </a:t>
            </a:r>
            <a:r>
              <a:rPr lang="de-DE" b="1">
                <a:solidFill>
                  <a:srgbClr val="4595D0"/>
                </a:solidFill>
              </a:rPr>
              <a:t>(1 Wort)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anchor="ctr" anchorCtr="0"/>
          <a:lstStyle/>
          <a:p>
            <a:pPr>
              <a:spcAft>
                <a:spcPts val="0"/>
              </a:spcAft>
            </a:pPr>
            <a:r>
              <a:rPr lang="fr-FR" b="1">
                <a:solidFill>
                  <a:srgbClr val="4595D0"/>
                </a:solidFill>
              </a:rPr>
              <a:t>Quand je pense à l’UE, je pense à … </a:t>
            </a:r>
          </a:p>
          <a:p>
            <a:pPr>
              <a:spcAft>
                <a:spcPts val="0"/>
              </a:spcAft>
            </a:pPr>
            <a:r>
              <a:rPr lang="fr-FR" b="1">
                <a:solidFill>
                  <a:srgbClr val="4595D0"/>
                </a:solidFill>
              </a:rPr>
              <a:t>(en 1 mot)</a:t>
            </a:r>
            <a:endParaRPr lang="de-DE" b="1">
              <a:solidFill>
                <a:srgbClr val="4595D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113658A-9AA1-4197-A44A-87CBD6CB7793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798749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1600"/>
          </a:p>
          <a:p>
            <a:r>
              <a:rPr lang="nl" sz="1800" b="1">
                <a:solidFill>
                  <a:srgbClr val="4595D0"/>
                </a:solidFill>
              </a:rPr>
              <a:t>Wat zijn volgens u de meest urgente uitdagingen voor de EU?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Immigratie 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Terreur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Economie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Klimaatverandering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Werkloosheid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Invloed van de EU in de wereld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Kosten van levensonderhoud in de EU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nl" sz="1600"/>
              <a:t>Digitalisering</a:t>
            </a:r>
          </a:p>
          <a:p>
            <a:endParaRPr lang="de-DE" sz="16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600"/>
          </a:p>
          <a:p>
            <a:r>
              <a:rPr lang="en-GB" sz="1800" b="1">
                <a:solidFill>
                  <a:srgbClr val="4595D0"/>
                </a:solidFill>
              </a:rPr>
              <a:t>In your opinion, what do you believe are the most pressing challenges for the EU? 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Immigration 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Terrorism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Economic situation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Climate change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Unemployment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Global influence of the EU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Cost of living in the EU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en-GB" sz="1600"/>
              <a:t>Digitalisation</a:t>
            </a:r>
          </a:p>
          <a:p>
            <a:endParaRPr lang="en-GB" sz="160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600"/>
          </a:p>
          <a:p>
            <a:r>
              <a:rPr lang="de-DE" sz="1700" b="1">
                <a:solidFill>
                  <a:srgbClr val="4595D0"/>
                </a:solidFill>
              </a:rPr>
              <a:t>Was sind ihrer Meinung nach die dringlichsten Herausforderungen für die EU?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Einwanderung 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Terrorismus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wirtschaftliche Lage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Klimawandel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Arbeitslosigkeit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Einfluss der EU in der Welt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Lebenshaltungskosten in der EU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de-DE" sz="1600"/>
              <a:t>Digitalisierung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 sz="1600"/>
          </a:p>
          <a:p>
            <a:r>
              <a:rPr lang="fr-FR" sz="1800" b="1">
                <a:solidFill>
                  <a:srgbClr val="4595D0"/>
                </a:solidFill>
              </a:rPr>
              <a:t>Selon vous, quels sont les défis les plus urgents que l’UE doit relever?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L’immigration 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Le terrorisme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La situation économique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Le changement climatique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Le chômage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L’influence de l’UE dans le monde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Le coût de la vie au sein de l’UE</a:t>
            </a:r>
          </a:p>
          <a:p>
            <a:pPr marL="355600" indent="-173038" algn="l">
              <a:buFont typeface="Wingdings" panose="05000000000000000000" pitchFamily="2" charset="2"/>
              <a:buChar char="§"/>
            </a:pPr>
            <a:r>
              <a:rPr lang="fr-FR" sz="1600"/>
              <a:t>La numérisation</a:t>
            </a:r>
            <a:endParaRPr lang="de-DE" sz="1600"/>
          </a:p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CAEFD01-7A79-4A83-939B-C0C331083A0C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6162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nl" b="1">
                <a:solidFill>
                  <a:srgbClr val="4595D0"/>
                </a:solidFill>
              </a:rPr>
              <a:t>Welkom bij de EU-burgerdialoog. </a:t>
            </a:r>
          </a:p>
          <a:p>
            <a:pPr marL="0" indent="0">
              <a:buNone/>
            </a:pPr>
            <a:endParaRPr lang="nl"/>
          </a:p>
          <a:p>
            <a:pPr marL="0" indent="0">
              <a:buNone/>
            </a:pPr>
            <a:r>
              <a:rPr lang="nl"/>
              <a:t>Bedankt voor jullie aanwezigheid. </a:t>
            </a:r>
          </a:p>
          <a:p>
            <a:pPr marL="0" indent="0">
              <a:buNone/>
            </a:pPr>
            <a:endParaRPr lang="nl"/>
          </a:p>
          <a:p>
            <a:pPr marL="0" indent="0">
              <a:buNone/>
            </a:pPr>
            <a:r>
              <a:rPr lang="nl"/>
              <a:t>We hebben zin in vandaag en morgen - en u hopelijk ook!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en-GB" b="1">
                <a:solidFill>
                  <a:srgbClr val="4595D0"/>
                </a:solidFill>
              </a:rPr>
              <a:t>Welcome to the EU Citizens’ Dialogue.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We are delighted to have you all here.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We’re excited about today and tomorrow, and hope you are as well.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de-DE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de-DE" b="1">
                <a:solidFill>
                  <a:srgbClr val="4595D0"/>
                </a:solidFill>
              </a:rPr>
              <a:t>Herzlich Willkommen zum EU-Bürgerdialog. 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Wir freuen uns sehr, dass Sie alle hier sind.</a:t>
            </a:r>
          </a:p>
          <a:p>
            <a:pPr marL="0" indent="0">
              <a:buNone/>
            </a:pPr>
            <a:r>
              <a:rPr lang="de-DE"/>
              <a:t> </a:t>
            </a:r>
          </a:p>
          <a:p>
            <a:pPr marL="0" indent="0">
              <a:buNone/>
            </a:pPr>
            <a:r>
              <a:rPr lang="de-DE"/>
              <a:t>Wir sind gespannt auf heute und morgen – und hoffen Sie auch!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2000" b="1">
              <a:solidFill>
                <a:srgbClr val="4595D0"/>
              </a:solidFill>
            </a:endParaRPr>
          </a:p>
          <a:p>
            <a:r>
              <a:rPr lang="fr-FR" sz="2100" b="1">
                <a:solidFill>
                  <a:srgbClr val="4595D0"/>
                </a:solidFill>
              </a:rPr>
              <a:t>Bienvenue au dialogue européen avec les citoyens. </a:t>
            </a:r>
          </a:p>
          <a:p>
            <a:endParaRPr lang="fr-FR" sz="2000"/>
          </a:p>
          <a:p>
            <a:r>
              <a:rPr lang="fr-FR" sz="2000"/>
              <a:t>Nous sommes ravis que vous soyez tous là.</a:t>
            </a:r>
          </a:p>
          <a:p>
            <a:r>
              <a:rPr lang="fr-FR" sz="2000"/>
              <a:t> </a:t>
            </a:r>
          </a:p>
          <a:p>
            <a:r>
              <a:rPr lang="fr-FR" sz="2000"/>
              <a:t>Nous sommes impatients de partager avec vous cette soirée et la journée de demain, et espérons que vous aussi 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97B5DDF-8B85-4C0A-A648-0D978D0C1EF8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3507B6-E93F-4C6C-8AEF-8206803D6014}"/>
              </a:ext>
            </a:extLst>
          </p:cNvPr>
          <p:cNvSpPr txBox="1"/>
          <p:nvPr/>
        </p:nvSpPr>
        <p:spPr>
          <a:xfrm>
            <a:off x="4724400" y="3200400"/>
            <a:ext cx="2743200" cy="2923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3006160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1800"/>
          </a:p>
          <a:p>
            <a:r>
              <a:rPr lang="nl" sz="1800"/>
              <a:t>U heeft vast allemaal honger. </a:t>
            </a:r>
          </a:p>
          <a:p>
            <a:r>
              <a:rPr lang="nl" sz="1800" b="1">
                <a:solidFill>
                  <a:srgbClr val="4595D0"/>
                </a:solidFill>
              </a:rPr>
              <a:t>Het buffet is geopend.</a:t>
            </a:r>
          </a:p>
          <a:p>
            <a:pPr marL="0" indent="0">
              <a:buNone/>
            </a:pPr>
            <a:endParaRPr lang="nl" sz="1800"/>
          </a:p>
          <a:p>
            <a:pPr marL="0" indent="0">
              <a:buNone/>
            </a:pPr>
            <a:endParaRPr lang="nl" sz="1050"/>
          </a:p>
          <a:p>
            <a:pPr marL="0" indent="0">
              <a:buNone/>
            </a:pPr>
            <a:r>
              <a:rPr lang="nl" sz="1800"/>
              <a:t>Vergeet niet:</a:t>
            </a:r>
          </a:p>
          <a:p>
            <a:r>
              <a:rPr lang="nl" sz="1800" b="1">
                <a:solidFill>
                  <a:srgbClr val="4595D0"/>
                </a:solidFill>
              </a:rPr>
              <a:t>De bussen vertrekken morgen stipt op tijd.</a:t>
            </a:r>
          </a:p>
          <a:p>
            <a:endParaRPr lang="nl" sz="1800"/>
          </a:p>
          <a:p>
            <a:r>
              <a:rPr lang="nl" sz="1800"/>
              <a:t>Achterzijde badge: uw gesprektafel voor morgen.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800"/>
          </a:p>
          <a:p>
            <a:r>
              <a:rPr lang="en-GB" sz="1800"/>
              <a:t>You’re all probably very hungry. </a:t>
            </a:r>
          </a:p>
          <a:p>
            <a:r>
              <a:rPr lang="en-GB" sz="1800" b="1">
                <a:solidFill>
                  <a:srgbClr val="4595D0"/>
                </a:solidFill>
              </a:rPr>
              <a:t>The buffet is now officially open!</a:t>
            </a:r>
          </a:p>
          <a:p>
            <a:endParaRPr lang="en-GB" sz="1800"/>
          </a:p>
          <a:p>
            <a:pPr marL="0" indent="0">
              <a:buNone/>
            </a:pPr>
            <a:r>
              <a:rPr lang="en-GB" sz="1800"/>
              <a:t>Please remember:</a:t>
            </a:r>
          </a:p>
          <a:p>
            <a:r>
              <a:rPr lang="en-GB" sz="1800" b="1">
                <a:solidFill>
                  <a:srgbClr val="4595D0"/>
                </a:solidFill>
              </a:rPr>
              <a:t>Buses will be departing on time tomorrow.</a:t>
            </a:r>
          </a:p>
          <a:p>
            <a:endParaRPr lang="en-GB" sz="1800"/>
          </a:p>
          <a:p>
            <a:r>
              <a:rPr lang="en-GB" sz="1800"/>
              <a:t>Back of the badge: there you’ll find your table allocation for tomorrow.</a:t>
            </a:r>
          </a:p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800"/>
          </a:p>
          <a:p>
            <a:r>
              <a:rPr lang="de-DE" sz="1800"/>
              <a:t>Sie sind sicher alle hungrig. </a:t>
            </a:r>
          </a:p>
          <a:p>
            <a:endParaRPr lang="de-DE" sz="1800" b="1">
              <a:solidFill>
                <a:srgbClr val="4595D0"/>
              </a:solidFill>
            </a:endParaRPr>
          </a:p>
          <a:p>
            <a:r>
              <a:rPr lang="de-DE" sz="1800" b="1">
                <a:solidFill>
                  <a:srgbClr val="4595D0"/>
                </a:solidFill>
              </a:rPr>
              <a:t>Das Buffet ist eröffnet.</a:t>
            </a:r>
          </a:p>
          <a:p>
            <a:pPr marL="0" indent="0">
              <a:buNone/>
            </a:pPr>
            <a:endParaRPr lang="de-DE" sz="1800"/>
          </a:p>
          <a:p>
            <a:pPr marL="0" indent="0">
              <a:buNone/>
            </a:pPr>
            <a:r>
              <a:rPr lang="de-DE" sz="1800"/>
              <a:t>Bitte denken Sie daran:</a:t>
            </a:r>
          </a:p>
          <a:p>
            <a:r>
              <a:rPr lang="de-DE" sz="1800" b="1">
                <a:solidFill>
                  <a:srgbClr val="4595D0"/>
                </a:solidFill>
              </a:rPr>
              <a:t>Die Busse fahren morgen pünktlich ab.</a:t>
            </a:r>
          </a:p>
          <a:p>
            <a:endParaRPr lang="de-DE" sz="1800"/>
          </a:p>
          <a:p>
            <a:r>
              <a:rPr lang="de-DE" sz="1800"/>
              <a:t>Rückseite </a:t>
            </a:r>
            <a:r>
              <a:rPr lang="de-DE" sz="1800" err="1"/>
              <a:t>Badge</a:t>
            </a:r>
            <a:r>
              <a:rPr lang="de-DE" sz="1800"/>
              <a:t>: Ihr Diskussionstisch für morgen.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1800"/>
          </a:p>
          <a:p>
            <a:r>
              <a:rPr lang="fr-FR" sz="1800"/>
              <a:t>Vous devez certainement tous avoir faim. </a:t>
            </a:r>
          </a:p>
          <a:p>
            <a:endParaRPr lang="fr-FR" sz="100" b="1">
              <a:solidFill>
                <a:srgbClr val="4595D0"/>
              </a:solidFill>
            </a:endParaRPr>
          </a:p>
          <a:p>
            <a:r>
              <a:rPr lang="fr-FR" sz="1800" b="1">
                <a:solidFill>
                  <a:srgbClr val="4595D0"/>
                </a:solidFill>
              </a:rPr>
              <a:t>Le buffet est ouvert !</a:t>
            </a:r>
          </a:p>
          <a:p>
            <a:pPr marL="0" indent="0">
              <a:buNone/>
            </a:pPr>
            <a:endParaRPr lang="fr-FR" sz="1800"/>
          </a:p>
          <a:p>
            <a:pPr marL="0" indent="0">
              <a:buNone/>
            </a:pPr>
            <a:r>
              <a:rPr lang="fr-FR" sz="1800"/>
              <a:t>N’oubliez pas :</a:t>
            </a:r>
          </a:p>
          <a:p>
            <a:r>
              <a:rPr lang="fr-FR" sz="1800" b="1">
                <a:solidFill>
                  <a:srgbClr val="4595D0"/>
                </a:solidFill>
              </a:rPr>
              <a:t>Les bus partent à l’heure demain</a:t>
            </a:r>
          </a:p>
          <a:p>
            <a:endParaRPr lang="fr-FR" sz="1800"/>
          </a:p>
          <a:p>
            <a:r>
              <a:rPr lang="fr-FR" sz="1800"/>
              <a:t>Verso du badge : votre table de discussion pour demain.</a:t>
            </a:r>
          </a:p>
          <a:p>
            <a:endParaRPr lang="de-DE" sz="18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568F6B-07C3-42FD-8D86-A525C8438B88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64968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nl" b="1">
                <a:solidFill>
                  <a:srgbClr val="4595D0"/>
                </a:solidFill>
              </a:rPr>
              <a:t>Welkom bij de EU-burgerdialoog. </a:t>
            </a:r>
          </a:p>
          <a:p>
            <a:pPr marL="0" indent="0">
              <a:buNone/>
            </a:pPr>
            <a:endParaRPr lang="nl"/>
          </a:p>
          <a:p>
            <a:pPr marL="0" indent="0">
              <a:buNone/>
            </a:pPr>
            <a:r>
              <a:rPr lang="nl"/>
              <a:t>Bedankt voor jullie aanwezigheid. </a:t>
            </a:r>
          </a:p>
          <a:p>
            <a:pPr marL="0" indent="0">
              <a:buNone/>
            </a:pPr>
            <a:endParaRPr lang="nl"/>
          </a:p>
          <a:p>
            <a:pPr marL="0" indent="0">
              <a:buNone/>
            </a:pPr>
            <a:r>
              <a:rPr lang="nl"/>
              <a:t>We hebben zin in vandaag en morgen - en u hopelijk ook!</a:t>
            </a: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en-GB" b="1">
                <a:solidFill>
                  <a:srgbClr val="4595D0"/>
                </a:solidFill>
              </a:rPr>
              <a:t>Welcome to the EU Citizens’ Dialogue.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We are delighted to have you all here.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We’re excited about today and tomorrow, and hope you are as well.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de-DE" b="1">
              <a:solidFill>
                <a:srgbClr val="4595D0"/>
              </a:solidFill>
            </a:endParaRPr>
          </a:p>
          <a:p>
            <a:pPr marL="0" indent="0">
              <a:buNone/>
            </a:pPr>
            <a:r>
              <a:rPr lang="de-DE" b="1">
                <a:solidFill>
                  <a:srgbClr val="4595D0"/>
                </a:solidFill>
              </a:rPr>
              <a:t>Herzlich Willkommen zum EU-Bürgerdialog. 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Wir freuen uns sehr, dass Sie alle hier sind.</a:t>
            </a:r>
          </a:p>
          <a:p>
            <a:pPr marL="0" indent="0">
              <a:buNone/>
            </a:pPr>
            <a:r>
              <a:rPr lang="de-DE"/>
              <a:t> </a:t>
            </a:r>
          </a:p>
          <a:p>
            <a:pPr marL="0" indent="0">
              <a:buNone/>
            </a:pPr>
            <a:r>
              <a:rPr lang="de-DE"/>
              <a:t>Wir sind gespannt auf heute und morgen – und hoffen Sie auch!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2000" b="1">
              <a:solidFill>
                <a:srgbClr val="4595D0"/>
              </a:solidFill>
            </a:endParaRPr>
          </a:p>
          <a:p>
            <a:r>
              <a:rPr lang="fr-FR" sz="2100" b="1">
                <a:solidFill>
                  <a:srgbClr val="4595D0"/>
                </a:solidFill>
              </a:rPr>
              <a:t>Bienvenue au dialogue européen avec les citoyens. </a:t>
            </a:r>
          </a:p>
          <a:p>
            <a:endParaRPr lang="fr-FR" sz="2000"/>
          </a:p>
          <a:p>
            <a:r>
              <a:rPr lang="fr-FR" sz="2000"/>
              <a:t>Nous sommes ravis que vous soyez tous là.</a:t>
            </a:r>
          </a:p>
          <a:p>
            <a:r>
              <a:rPr lang="fr-FR" sz="2000"/>
              <a:t> </a:t>
            </a:r>
          </a:p>
          <a:p>
            <a:r>
              <a:rPr lang="fr-FR" sz="2000"/>
              <a:t>Nous sommes impatients de partager avec vous cette soirée et la journée de demain, et espérons que vous aussi 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97B5DDF-8B85-4C0A-A648-0D978D0C1EF8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3507B6-E93F-4C6C-8AEF-8206803D6014}"/>
              </a:ext>
            </a:extLst>
          </p:cNvPr>
          <p:cNvSpPr txBox="1"/>
          <p:nvPr/>
        </p:nvSpPr>
        <p:spPr>
          <a:xfrm>
            <a:off x="4724400" y="3200400"/>
            <a:ext cx="2743200" cy="2923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53662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/>
          </a:p>
          <a:p>
            <a:r>
              <a:rPr lang="nl" sz="2400">
                <a:latin typeface="Arial"/>
                <a:cs typeface="Arial"/>
              </a:rPr>
              <a:t>Uw moderatoren:</a:t>
            </a:r>
          </a:p>
          <a:p>
            <a:endParaRPr lang="nl" sz="2400" b="1">
              <a:solidFill>
                <a:srgbClr val="4595D0"/>
              </a:solidFill>
            </a:endParaRPr>
          </a:p>
          <a:p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</a:t>
            </a:r>
            <a:r>
              <a:rPr lang="de-DE" sz="2400" b="1" err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kvinde</a:t>
            </a:r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lang="nl">
              <a:highlight>
                <a:srgbClr val="FFFF00"/>
              </a:highlight>
            </a:endParaRPr>
          </a:p>
          <a:p>
            <a:endParaRPr lang="nl" sz="2400">
              <a:highlight>
                <a:srgbClr val="FFFF00"/>
              </a:highlight>
            </a:endParaRPr>
          </a:p>
          <a:p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</a:t>
            </a:r>
            <a:r>
              <a:rPr lang="de-DE" sz="2400" b="1" err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mandlige</a:t>
            </a:r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lang="nl" sz="2400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sz="2000"/>
          </a:p>
          <a:p>
            <a:r>
              <a:rPr lang="de-DE" sz="2400" err="1">
                <a:latin typeface="Arial"/>
                <a:cs typeface="Arial"/>
              </a:rPr>
              <a:t>Your</a:t>
            </a:r>
            <a:r>
              <a:rPr lang="de-DE" sz="2400">
                <a:latin typeface="Arial"/>
                <a:cs typeface="Arial"/>
              </a:rPr>
              <a:t> </a:t>
            </a:r>
            <a:r>
              <a:rPr lang="de-DE" sz="2400" err="1">
                <a:latin typeface="Arial"/>
                <a:cs typeface="Arial"/>
              </a:rPr>
              <a:t>moderators</a:t>
            </a:r>
            <a:r>
              <a:rPr lang="de-DE" sz="2400">
                <a:latin typeface="Arial"/>
                <a:cs typeface="Arial"/>
              </a:rPr>
              <a:t>:</a:t>
            </a:r>
          </a:p>
          <a:p>
            <a:endParaRPr lang="de-DE" sz="2400" b="1">
              <a:solidFill>
                <a:srgbClr val="4595D0"/>
              </a:solidFill>
            </a:endParaRPr>
          </a:p>
          <a:p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</a:t>
            </a:r>
            <a:r>
              <a:rPr lang="nl" sz="2400" b="1" err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female</a:t>
            </a:r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lang="nl" sz="2400">
              <a:highlight>
                <a:srgbClr val="FFFF00"/>
              </a:highlight>
            </a:endParaRPr>
          </a:p>
          <a:p>
            <a:endParaRPr lang="nl" sz="2400">
              <a:highlight>
                <a:srgbClr val="FFFF00"/>
              </a:highlight>
            </a:endParaRPr>
          </a:p>
          <a:p>
            <a:r>
              <a:rPr lang="nl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(male)</a:t>
            </a:r>
            <a:endParaRPr lang="nl" sz="2400">
              <a:highlight>
                <a:srgbClr val="FFFF00"/>
              </a:highlight>
              <a:latin typeface="Arial"/>
              <a:cs typeface="Arial"/>
            </a:endParaRPr>
          </a:p>
          <a:p>
            <a:endParaRPr lang="de-DE" sz="2400" b="1">
              <a:solidFill>
                <a:srgbClr val="4595D0"/>
              </a:solidFill>
            </a:endParaRPr>
          </a:p>
          <a:p>
            <a:endParaRPr lang="de-DE" sz="2000" b="1">
              <a:solidFill>
                <a:srgbClr val="4595D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2000"/>
          </a:p>
          <a:p>
            <a:r>
              <a:rPr lang="de-DE" sz="2400">
                <a:latin typeface="Arial"/>
                <a:cs typeface="Arial"/>
              </a:rPr>
              <a:t>Ihre Moderatoren:</a:t>
            </a:r>
          </a:p>
          <a:p>
            <a:endParaRPr lang="de-DE" sz="2400" b="1">
              <a:solidFill>
                <a:srgbClr val="4595D0"/>
              </a:solidFill>
            </a:endParaRPr>
          </a:p>
          <a:p>
            <a:r>
              <a:rPr lang="de-DE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(weiblich)</a:t>
            </a:r>
            <a:endParaRPr lang="de-DE" sz="2400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endParaRPr lang="de-DE" sz="2400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r>
              <a:rPr lang="de-DE" sz="2400" b="1">
                <a:solidFill>
                  <a:srgbClr val="4595D0"/>
                </a:solidFill>
                <a:highlight>
                  <a:srgbClr val="FFFF00"/>
                </a:highlight>
                <a:latin typeface="Arial"/>
                <a:cs typeface="Arial"/>
              </a:rPr>
              <a:t>NN (männlich)</a:t>
            </a:r>
            <a:endParaRPr lang="de-DE">
              <a:highlight>
                <a:srgbClr val="FFFF00"/>
              </a:highlight>
            </a:endParaRPr>
          </a:p>
          <a:p>
            <a:endParaRPr lang="de-DE" sz="2000" b="1">
              <a:solidFill>
                <a:srgbClr val="4595D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r>
              <a:rPr lang="fr-FR" sz="2400"/>
              <a:t>Vos animateurs :</a:t>
            </a:r>
          </a:p>
          <a:p>
            <a:endParaRPr lang="fr-FR" sz="2400" b="1">
              <a:solidFill>
                <a:srgbClr val="4595D0"/>
              </a:solidFill>
            </a:endParaRPr>
          </a:p>
          <a:p>
            <a:r>
              <a:rPr lang="fr-FR" sz="2400" b="1">
                <a:solidFill>
                  <a:srgbClr val="4595D0"/>
                </a:solidFill>
                <a:highlight>
                  <a:srgbClr val="FFFF00"/>
                </a:highlight>
              </a:rPr>
              <a:t>NN (femme)</a:t>
            </a:r>
          </a:p>
          <a:p>
            <a:endParaRPr lang="fr-FR" sz="2400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r>
              <a:rPr lang="fr-FR" sz="2400" b="1">
                <a:solidFill>
                  <a:srgbClr val="4595D0"/>
                </a:solidFill>
                <a:highlight>
                  <a:srgbClr val="FFFF00"/>
                </a:highlight>
              </a:rPr>
              <a:t>NN (homme)</a:t>
            </a:r>
            <a:endParaRPr lang="fr-FR" sz="2000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7A77C92-13A1-4083-A43C-5544B8B9A14D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4490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b="1">
              <a:solidFill>
                <a:srgbClr val="4595D0"/>
              </a:solidFill>
            </a:endParaRPr>
          </a:p>
          <a:p>
            <a:r>
              <a:rPr lang="nl" sz="1900" b="1">
                <a:solidFill>
                  <a:srgbClr val="4595D0"/>
                </a:solidFill>
              </a:rPr>
              <a:t>Morgen is er een simultaantolk aanwezig. </a:t>
            </a:r>
            <a:r>
              <a:rPr lang="nl" sz="1900"/>
              <a:t>U kunt dan in uw moedertaal spreken. </a:t>
            </a:r>
          </a:p>
          <a:p>
            <a:endParaRPr lang="nl" sz="1900" b="1">
              <a:solidFill>
                <a:srgbClr val="4595D0"/>
              </a:solidFill>
            </a:endParaRPr>
          </a:p>
          <a:p>
            <a:r>
              <a:rPr lang="nl" sz="1900" b="1">
                <a:solidFill>
                  <a:srgbClr val="4595D0"/>
                </a:solidFill>
              </a:rPr>
              <a:t>Vanavond is er echter geen vertaler. </a:t>
            </a:r>
            <a:r>
              <a:rPr lang="nl" sz="1900"/>
              <a:t>Leest u alstublieft de dia's. </a:t>
            </a:r>
          </a:p>
          <a:p>
            <a:endParaRPr lang="nl" sz="1900"/>
          </a:p>
          <a:p>
            <a:r>
              <a:rPr lang="nl" sz="1900"/>
              <a:t>Bent u er klaar voor?</a:t>
            </a:r>
          </a:p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2000" b="1">
              <a:solidFill>
                <a:srgbClr val="4595D0"/>
              </a:solidFill>
            </a:endParaRPr>
          </a:p>
          <a:p>
            <a:r>
              <a:rPr lang="en-GB" sz="1900" b="1">
                <a:solidFill>
                  <a:srgbClr val="4595D0"/>
                </a:solidFill>
              </a:rPr>
              <a:t>There will be a simultaneous translation service tomorrow. </a:t>
            </a:r>
            <a:r>
              <a:rPr lang="en-GB" sz="1900"/>
              <a:t>That means you’ll be able to talk in your mother tongue.</a:t>
            </a:r>
          </a:p>
          <a:p>
            <a:endParaRPr lang="en-GB" sz="1900" b="1">
              <a:solidFill>
                <a:srgbClr val="4595D0"/>
              </a:solidFill>
            </a:endParaRPr>
          </a:p>
          <a:p>
            <a:r>
              <a:rPr lang="en-GB" sz="1900" b="1">
                <a:solidFill>
                  <a:srgbClr val="4595D0"/>
                </a:solidFill>
              </a:rPr>
              <a:t>There will no direct translation service this evening. </a:t>
            </a:r>
            <a:r>
              <a:rPr lang="en-GB" sz="1900"/>
              <a:t>Simply follow along as we go through the slides.</a:t>
            </a:r>
          </a:p>
          <a:p>
            <a:r>
              <a:rPr lang="en-GB" sz="1900"/>
              <a:t>Okay?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2000" b="1">
              <a:solidFill>
                <a:srgbClr val="4595D0"/>
              </a:solidFill>
            </a:endParaRPr>
          </a:p>
          <a:p>
            <a:r>
              <a:rPr lang="de-DE" sz="1900" b="1">
                <a:solidFill>
                  <a:srgbClr val="4595D0"/>
                </a:solidFill>
              </a:rPr>
              <a:t>Morgen wird es Simultanübersetzung geben. </a:t>
            </a:r>
            <a:r>
              <a:rPr lang="de-DE" sz="1900"/>
              <a:t>Sie können also in Ihrer Muttersprache reden. </a:t>
            </a:r>
          </a:p>
          <a:p>
            <a:endParaRPr lang="de-DE" sz="1900" b="1">
              <a:solidFill>
                <a:srgbClr val="4595D0"/>
              </a:solidFill>
            </a:endParaRPr>
          </a:p>
          <a:p>
            <a:r>
              <a:rPr lang="de-DE" sz="1900" b="1">
                <a:solidFill>
                  <a:srgbClr val="4595D0"/>
                </a:solidFill>
              </a:rPr>
              <a:t>Heute Abend gibt es keine direkte Übersetzung. </a:t>
            </a:r>
            <a:r>
              <a:rPr lang="de-DE" sz="1900"/>
              <a:t>Bitte lesen Sie die Folien mit. </a:t>
            </a:r>
          </a:p>
          <a:p>
            <a:endParaRPr lang="de-DE" sz="1900"/>
          </a:p>
          <a:p>
            <a:r>
              <a:rPr lang="de-DE" sz="1900"/>
              <a:t>Alles klar?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  <a:p>
            <a:r>
              <a:rPr lang="fr-FR" sz="1900" b="1">
                <a:solidFill>
                  <a:srgbClr val="4595D0"/>
                </a:solidFill>
              </a:rPr>
              <a:t>Vos échanges seront traduits simultanément demain. </a:t>
            </a:r>
            <a:r>
              <a:rPr lang="fr-FR" sz="1900"/>
              <a:t>Vous pourrez donc parler dans votre langue maternelle.</a:t>
            </a:r>
          </a:p>
          <a:p>
            <a:r>
              <a:rPr lang="fr-FR" sz="1900"/>
              <a:t> </a:t>
            </a:r>
          </a:p>
          <a:p>
            <a:r>
              <a:rPr lang="fr-FR" sz="1900" b="1">
                <a:solidFill>
                  <a:srgbClr val="4595D0"/>
                </a:solidFill>
              </a:rPr>
              <a:t>Il n’y a pas de traduction directe ce soir. </a:t>
            </a:r>
            <a:r>
              <a:rPr lang="fr-FR" sz="1900"/>
              <a:t>Merci de lire attentivement les différentes diapositives qui vont suivre.</a:t>
            </a:r>
          </a:p>
          <a:p>
            <a:endParaRPr lang="fr-FR" sz="1900"/>
          </a:p>
          <a:p>
            <a:r>
              <a:rPr lang="fr-FR" sz="1900"/>
              <a:t>Tout est clair ?</a:t>
            </a:r>
          </a:p>
          <a:p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9C3CE95-16D2-4E61-8B31-BBE80DC3CA56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2896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2000"/>
          </a:p>
          <a:p>
            <a:r>
              <a:rPr lang="nl" sz="1800" b="1">
                <a:solidFill>
                  <a:srgbClr val="4595D0"/>
                </a:solidFill>
              </a:rPr>
              <a:t>De Europese Commissie en de Bertelsmann Stiftung organiseren deze burgerdialoog. </a:t>
            </a:r>
          </a:p>
          <a:p>
            <a:endParaRPr lang="nl" sz="1800"/>
          </a:p>
          <a:p>
            <a:r>
              <a:rPr lang="nl" sz="1800"/>
              <a:t>We willen weten wat u belangrijk vindt en wat u bezighoudt. </a:t>
            </a:r>
          </a:p>
          <a:p>
            <a:endParaRPr lang="nl" sz="1800"/>
          </a:p>
          <a:p>
            <a:r>
              <a:rPr lang="nl" sz="1800"/>
              <a:t>Nadenken over de toekomst van Europa kan alleen samen met haar inwoners.</a:t>
            </a:r>
          </a:p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800" b="1">
              <a:solidFill>
                <a:srgbClr val="4595D0"/>
              </a:solidFill>
            </a:endParaRPr>
          </a:p>
          <a:p>
            <a:r>
              <a:rPr lang="en-GB" sz="1800" b="1">
                <a:solidFill>
                  <a:srgbClr val="4595D0"/>
                </a:solidFill>
              </a:rPr>
              <a:t>The EU Commission and the Bertelsmann Stiftung are hosting this event together.</a:t>
            </a:r>
          </a:p>
          <a:p>
            <a:endParaRPr lang="en-GB" sz="1800"/>
          </a:p>
          <a:p>
            <a:r>
              <a:rPr lang="en-GB" sz="1800"/>
              <a:t>We want to know what you think is important, and what is on your mind.</a:t>
            </a:r>
          </a:p>
          <a:p>
            <a:endParaRPr lang="en-GB" sz="1800"/>
          </a:p>
          <a:p>
            <a:r>
              <a:rPr lang="en-GB" sz="1800"/>
              <a:t>You can only think about the future of Europe together its citizens.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800" b="1">
              <a:solidFill>
                <a:srgbClr val="4595D0"/>
              </a:solidFill>
            </a:endParaRPr>
          </a:p>
          <a:p>
            <a:r>
              <a:rPr lang="de-DE" sz="1800" b="1">
                <a:solidFill>
                  <a:srgbClr val="4595D0"/>
                </a:solidFill>
              </a:rPr>
              <a:t>Die EU-Kommission veranstaltet gemeinsam mit der Bertelsmann Stiftung diesen Bürgerdialog. </a:t>
            </a:r>
          </a:p>
          <a:p>
            <a:endParaRPr lang="de-DE" sz="1800"/>
          </a:p>
          <a:p>
            <a:r>
              <a:rPr lang="de-DE" sz="1800"/>
              <a:t>Wir wollen wissen, was Ihnen wichtig ist, was Ihnen auf dem Herzen liegt. </a:t>
            </a:r>
          </a:p>
          <a:p>
            <a:endParaRPr lang="de-DE" sz="1800"/>
          </a:p>
          <a:p>
            <a:r>
              <a:rPr lang="de-DE" sz="1800"/>
              <a:t>Nachdenken über Europas Zukunft geht nur gemeinsam mit Bürgerinnen und Bürgern.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1800" b="1">
              <a:solidFill>
                <a:srgbClr val="4595D0"/>
              </a:solidFill>
            </a:endParaRPr>
          </a:p>
          <a:p>
            <a:r>
              <a:rPr lang="fr-FR" sz="1800" b="1">
                <a:solidFill>
                  <a:srgbClr val="4595D0"/>
                </a:solidFill>
              </a:rPr>
              <a:t>La Commission européenne organise ce dialogue citoyen avec la Bertelsmann </a:t>
            </a:r>
            <a:r>
              <a:rPr lang="fr-FR" sz="1800" b="1" err="1">
                <a:solidFill>
                  <a:srgbClr val="4595D0"/>
                </a:solidFill>
              </a:rPr>
              <a:t>Stiftung</a:t>
            </a:r>
            <a:r>
              <a:rPr lang="fr-FR" sz="1800" b="1">
                <a:solidFill>
                  <a:srgbClr val="4595D0"/>
                </a:solidFill>
              </a:rPr>
              <a:t>. </a:t>
            </a:r>
          </a:p>
          <a:p>
            <a:endParaRPr lang="fr-FR" sz="1800"/>
          </a:p>
          <a:p>
            <a:r>
              <a:rPr lang="fr-FR" sz="1800"/>
              <a:t>Nous souhaitons savoir ce qui est important pour vous, ce qui vous tient à cœur. </a:t>
            </a:r>
          </a:p>
          <a:p>
            <a:endParaRPr lang="fr-FR" sz="1800"/>
          </a:p>
          <a:p>
            <a:r>
              <a:rPr lang="fr-FR" sz="1800"/>
              <a:t>Penser l’Europe de demain ne peut se faire qu’avec les citoyennes et citoyens.</a:t>
            </a:r>
            <a:endParaRPr lang="de-DE" sz="180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15C3D6-6A89-413A-B1F0-0232DD5E1F84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1885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sz="1800"/>
          </a:p>
          <a:p>
            <a:r>
              <a:rPr lang="nl" sz="1800"/>
              <a:t>De Europese Commissie houdt ieder jaar een reeks burgerdialogen. </a:t>
            </a:r>
          </a:p>
          <a:p>
            <a:r>
              <a:rPr lang="nl" sz="1800" b="1">
                <a:solidFill>
                  <a:srgbClr val="4595D0"/>
                </a:solidFill>
              </a:rPr>
              <a:t>Dit evenement is echter volledig nieuw en speciaal. </a:t>
            </a:r>
          </a:p>
          <a:p>
            <a:r>
              <a:rPr lang="nl" sz="1800"/>
              <a:t>5 landen, 4 talen. Dit is nog nooit eerder gedaan.</a:t>
            </a:r>
          </a:p>
          <a:p>
            <a:r>
              <a:rPr lang="nl" sz="1800"/>
              <a:t>We zijn nieuwsgierig en ook een beetje nerveus. </a:t>
            </a:r>
          </a:p>
          <a:p>
            <a:r>
              <a:rPr lang="nl" sz="1800"/>
              <a:t>We doen ons best en met uw hulp komt het prima in orde.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800"/>
          </a:p>
          <a:p>
            <a:r>
              <a:rPr lang="en-GB" sz="1800"/>
              <a:t>The EU Commission hosts many Citizen Dialogues per year.</a:t>
            </a:r>
          </a:p>
          <a:p>
            <a:r>
              <a:rPr lang="en-GB" sz="1800" b="1">
                <a:solidFill>
                  <a:srgbClr val="4595D0"/>
                </a:solidFill>
              </a:rPr>
              <a:t>Our event is, however, something very new and very special.</a:t>
            </a:r>
          </a:p>
          <a:p>
            <a:r>
              <a:rPr lang="en-GB" sz="1800"/>
              <a:t>Five countries, four languages. Something never done before.</a:t>
            </a:r>
          </a:p>
          <a:p>
            <a:r>
              <a:rPr lang="en-GB" sz="1800"/>
              <a:t>We are indeed curious and very excited.</a:t>
            </a:r>
          </a:p>
          <a:p>
            <a:r>
              <a:rPr lang="en-GB" sz="1800"/>
              <a:t>Be patient with us, and it will no doubt be a success.</a:t>
            </a:r>
          </a:p>
          <a:p>
            <a:endParaRPr lang="en-GB" sz="180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sz="1800"/>
          </a:p>
          <a:p>
            <a:r>
              <a:rPr lang="de-DE" sz="1800"/>
              <a:t>Die EU-Kommission macht viele Bürgerdialoge im Jahr. </a:t>
            </a:r>
          </a:p>
          <a:p>
            <a:r>
              <a:rPr lang="de-DE" sz="1800" b="1">
                <a:solidFill>
                  <a:srgbClr val="4595D0"/>
                </a:solidFill>
              </a:rPr>
              <a:t>Unser Veranstaltung ist aber etwas ganz neues und besonderes. </a:t>
            </a:r>
          </a:p>
          <a:p>
            <a:r>
              <a:rPr lang="de-DE" sz="1800"/>
              <a:t>5 Länder, 4 Sprachen. Das gab es noch nie.</a:t>
            </a:r>
          </a:p>
          <a:p>
            <a:r>
              <a:rPr lang="de-DE" sz="1800"/>
              <a:t>Wir sind neugierig und gespannt. </a:t>
            </a:r>
          </a:p>
          <a:p>
            <a:r>
              <a:rPr lang="de-DE" sz="1800"/>
              <a:t>Haben Sie etwas Geduld mit uns. Dann klappt‘s.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sz="1800"/>
          </a:p>
          <a:p>
            <a:r>
              <a:rPr lang="fr-FR" sz="1800"/>
              <a:t>La Commission européenne organise de nombreux dialogues citoyens dans l’année. </a:t>
            </a:r>
          </a:p>
          <a:p>
            <a:r>
              <a:rPr lang="fr-FR" sz="1800" b="1">
                <a:solidFill>
                  <a:srgbClr val="4595D0"/>
                </a:solidFill>
              </a:rPr>
              <a:t>Cet événement est cependant complétement nouveau et particulier. </a:t>
            </a:r>
          </a:p>
          <a:p>
            <a:r>
              <a:rPr lang="fr-FR" sz="1800"/>
              <a:t>5 pays, 4 langues. C’est une première.</a:t>
            </a:r>
          </a:p>
          <a:p>
            <a:r>
              <a:rPr lang="fr-FR" sz="1800"/>
              <a:t>Nous sommes curieux et avons hâte de commencer. </a:t>
            </a:r>
          </a:p>
          <a:p>
            <a:r>
              <a:rPr lang="fr-FR" sz="1800"/>
              <a:t>Faisons preuve de patience et ça marchera.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3C62C8-63ED-4865-BEF8-E60D40770B8B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4933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" b="1">
              <a:solidFill>
                <a:srgbClr val="4595D0"/>
              </a:solidFill>
            </a:endParaRPr>
          </a:p>
          <a:p>
            <a:r>
              <a:rPr lang="nl" b="1">
                <a:solidFill>
                  <a:srgbClr val="4595D0"/>
                </a:solidFill>
              </a:rPr>
              <a:t>We zijn vanavond in Rotterdam. </a:t>
            </a:r>
            <a:r>
              <a:rPr lang="nl"/>
              <a:t>Alle hotels in Den Haag waren helaas al volgeboekt.</a:t>
            </a:r>
          </a:p>
          <a:p>
            <a:r>
              <a:rPr lang="nl"/>
              <a:t> </a:t>
            </a:r>
          </a:p>
          <a:p>
            <a:r>
              <a:rPr lang="nl"/>
              <a:t>Morgen zijn we echter op een geweldige en bijzondere plek: </a:t>
            </a:r>
          </a:p>
          <a:p>
            <a:r>
              <a:rPr lang="de-DE" b="1" err="1">
                <a:solidFill>
                  <a:srgbClr val="4595D0"/>
                </a:solidFill>
                <a:highlight>
                  <a:srgbClr val="FFFF00"/>
                </a:highlight>
              </a:rPr>
              <a:t>Navn</a:t>
            </a:r>
            <a:r>
              <a:rPr lang="de-DE" b="1">
                <a:solidFill>
                  <a:srgbClr val="4595D0"/>
                </a:solidFill>
                <a:highlight>
                  <a:srgbClr val="FFFF00"/>
                </a:highlight>
              </a:rPr>
              <a:t> </a:t>
            </a:r>
            <a:r>
              <a:rPr lang="de-DE" b="1" err="1">
                <a:solidFill>
                  <a:srgbClr val="4595D0"/>
                </a:solidFill>
                <a:highlight>
                  <a:srgbClr val="FFFF00"/>
                </a:highlight>
              </a:rPr>
              <a:t>Sted</a:t>
            </a:r>
            <a:endParaRPr lang="de-DE" b="1">
              <a:solidFill>
                <a:srgbClr val="4595D0"/>
              </a:solidFill>
              <a:highlight>
                <a:srgbClr val="FFFF00"/>
              </a:highlight>
            </a:endParaRPr>
          </a:p>
          <a:p>
            <a:endParaRPr lang="nl" b="1">
              <a:solidFill>
                <a:srgbClr val="4595D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b="1">
              <a:solidFill>
                <a:srgbClr val="4595D0"/>
              </a:solidFill>
            </a:endParaRPr>
          </a:p>
          <a:p>
            <a:r>
              <a:rPr lang="en-GB" b="1">
                <a:solidFill>
                  <a:srgbClr val="4595D0"/>
                </a:solidFill>
              </a:rPr>
              <a:t>This evening we’re in Rotterdam. </a:t>
            </a:r>
            <a:r>
              <a:rPr lang="en-GB"/>
              <a:t>Unfortunately, all the hotels were fully booked in The Hague.</a:t>
            </a:r>
          </a:p>
          <a:p>
            <a:endParaRPr lang="en-GB"/>
          </a:p>
          <a:p>
            <a:r>
              <a:rPr lang="en-GB"/>
              <a:t>And tomorrow we’ll be at a very special venue: </a:t>
            </a:r>
            <a:r>
              <a:rPr lang="en-GB" b="1">
                <a:solidFill>
                  <a:srgbClr val="4595D0"/>
                </a:solidFill>
                <a:highlight>
                  <a:srgbClr val="FFFF00"/>
                </a:highlight>
              </a:rPr>
              <a:t>Event Location.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b="1">
              <a:solidFill>
                <a:srgbClr val="4595D0"/>
              </a:solidFill>
            </a:endParaRPr>
          </a:p>
          <a:p>
            <a:r>
              <a:rPr lang="de-DE" b="1">
                <a:solidFill>
                  <a:srgbClr val="4595D0"/>
                </a:solidFill>
              </a:rPr>
              <a:t>Wir sind heute Abend in Rotterdam. </a:t>
            </a:r>
            <a:r>
              <a:rPr lang="de-DE"/>
              <a:t>In Den Haag waren leider alle Hotels ausgebucht. </a:t>
            </a:r>
          </a:p>
          <a:p>
            <a:endParaRPr lang="de-DE"/>
          </a:p>
          <a:p>
            <a:r>
              <a:rPr lang="de-DE"/>
              <a:t>Morgen sind wir an einem wirklich tollen und besonderen Ort: </a:t>
            </a:r>
            <a:r>
              <a:rPr lang="de-DE" b="1">
                <a:solidFill>
                  <a:srgbClr val="4595D0"/>
                </a:solidFill>
                <a:highlight>
                  <a:srgbClr val="FFFF00"/>
                </a:highlight>
              </a:rPr>
              <a:t>Veranstaltungsort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b="1">
              <a:solidFill>
                <a:srgbClr val="4595D0"/>
              </a:solidFill>
            </a:endParaRPr>
          </a:p>
          <a:p>
            <a:r>
              <a:rPr lang="fr-FR" b="1">
                <a:solidFill>
                  <a:srgbClr val="4595D0"/>
                </a:solidFill>
              </a:rPr>
              <a:t>Aujourd’hui, nous sommes à Rotterdam. </a:t>
            </a:r>
            <a:r>
              <a:rPr lang="fr-FR"/>
              <a:t>Tous les hôtels étaient malheureusement pleins à La Haye. </a:t>
            </a:r>
          </a:p>
          <a:p>
            <a:endParaRPr lang="fr-FR"/>
          </a:p>
          <a:p>
            <a:r>
              <a:rPr lang="fr-FR"/>
              <a:t>Demain, nous serons dans un lieu vraiment superbe et singulier : </a:t>
            </a:r>
            <a:r>
              <a:rPr lang="de-DE" b="1" err="1">
                <a:solidFill>
                  <a:srgbClr val="4595D0"/>
                </a:solidFill>
                <a:highlight>
                  <a:srgbClr val="FFFF00"/>
                </a:highlight>
              </a:rPr>
              <a:t>Nom</a:t>
            </a:r>
            <a:r>
              <a:rPr lang="de-DE" b="1">
                <a:solidFill>
                  <a:srgbClr val="4595D0"/>
                </a:solidFill>
                <a:highlight>
                  <a:srgbClr val="FFFF00"/>
                </a:highlight>
              </a:rPr>
              <a:t> </a:t>
            </a:r>
            <a:r>
              <a:rPr lang="de-DE" b="1" err="1">
                <a:solidFill>
                  <a:srgbClr val="4595D0"/>
                </a:solidFill>
                <a:highlight>
                  <a:srgbClr val="FFFF00"/>
                </a:highlight>
              </a:rPr>
              <a:t>Lieu</a:t>
            </a:r>
            <a:r>
              <a:rPr lang="de-DE" b="1">
                <a:solidFill>
                  <a:srgbClr val="4595D0"/>
                </a:solidFill>
                <a:highlight>
                  <a:srgbClr val="FFFF00"/>
                </a:highlight>
              </a:rPr>
              <a:t> de </a:t>
            </a:r>
            <a:r>
              <a:rPr lang="de-DE" b="1" err="1">
                <a:solidFill>
                  <a:srgbClr val="4595D0"/>
                </a:solidFill>
                <a:highlight>
                  <a:srgbClr val="FFFF00"/>
                </a:highlight>
              </a:rPr>
              <a:t>réunion</a:t>
            </a:r>
            <a:endParaRPr lang="fr-FR" b="1">
              <a:solidFill>
                <a:srgbClr val="4595D0"/>
              </a:solidFill>
              <a:highlight>
                <a:srgbClr val="FFFF00"/>
              </a:highlight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16DEA8D-4518-4793-BC20-2F9C9FCF45CA}"/>
              </a:ext>
            </a:extLst>
          </p:cNvPr>
          <p:cNvSpPr txBox="1"/>
          <p:nvPr/>
        </p:nvSpPr>
        <p:spPr>
          <a:xfrm>
            <a:off x="5871331" y="6391564"/>
            <a:ext cx="4493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16193538"/>
      </p:ext>
    </p:extLst>
  </p:cSld>
  <p:clrMapOvr>
    <a:masterClrMapping/>
  </p:clrMapOvr>
</p:sld>
</file>

<file path=ppt/theme/theme1.xml><?xml version="1.0" encoding="utf-8"?>
<a:theme xmlns:a="http://schemas.openxmlformats.org/drawingml/2006/main" name="190513_Programmbesuch des Vorstands">
  <a:themeElements>
    <a:clrScheme name="BST-Farben 2014">
      <a:dk1>
        <a:sysClr val="windowText" lastClr="000000"/>
      </a:dk1>
      <a:lt1>
        <a:sysClr val="window" lastClr="FFFFFF"/>
      </a:lt1>
      <a:dk2>
        <a:srgbClr val="003082"/>
      </a:dk2>
      <a:lt2>
        <a:srgbClr val="DDDDDD"/>
      </a:lt2>
      <a:accent1>
        <a:srgbClr val="003082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509_Pres_Do_16-05-19.pptx" id="{E77FCAEB-D50E-49F0-A1BC-2E75D35B6BF8}" vid="{D4FC09C1-F39F-4477-B14B-F9F72A780194}"/>
    </a:ext>
  </a:extLst>
</a:theme>
</file>

<file path=ppt/theme/theme2.xml><?xml version="1.0" encoding="utf-8"?>
<a:theme xmlns:a="http://schemas.openxmlformats.org/drawingml/2006/main" name="Office Theme">
  <a:themeElements>
    <a:clrScheme name="Benutzerdefiniert 2">
      <a:dk1>
        <a:sysClr val="windowText" lastClr="000000"/>
      </a:dk1>
      <a:lt1>
        <a:sysClr val="window" lastClr="FFFFFF"/>
      </a:lt1>
      <a:dk2>
        <a:srgbClr val="FFFFFF"/>
      </a:dk2>
      <a:lt2>
        <a:srgbClr val="DDDDDD"/>
      </a:lt2>
      <a:accent1>
        <a:srgbClr val="000000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ool_16zu9_V1.2.potx" id="{F43EAF2C-6A04-455F-BDB0-1EFF2964B1EC}" vid="{78766CDA-CB5F-48C6-884A-2856F7BEBA31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5DD44A310AAD498802B2B4CD1BC86A" ma:contentTypeVersion="4" ma:contentTypeDescription="Create a new document." ma:contentTypeScope="" ma:versionID="f5e04b80eaa069f2ffa81fdba403cc47">
  <xsd:schema xmlns:xsd="http://www.w3.org/2001/XMLSchema" xmlns:xs="http://www.w3.org/2001/XMLSchema" xmlns:p="http://schemas.microsoft.com/office/2006/metadata/properties" xmlns:ns1="http://schemas.microsoft.com/sharepoint/v3" xmlns:ns2="61ca3f1a-19f4-461d-a43b-0b5ad97b08be" xmlns:ns3="0839c6ea-a1dc-4bb6-8edd-505e41658e6a" targetNamespace="http://schemas.microsoft.com/office/2006/metadata/properties" ma:root="true" ma:fieldsID="03483bca72d0896a8b73184c251728e6" ns1:_="" ns2:_="" ns3:_="">
    <xsd:import namespace="http://schemas.microsoft.com/sharepoint/v3"/>
    <xsd:import namespace="61ca3f1a-19f4-461d-a43b-0b5ad97b08be"/>
    <xsd:import namespace="0839c6ea-a1dc-4bb6-8edd-505e41658e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a3f1a-19f4-461d-a43b-0b5ad97b08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9c6ea-a1dc-4bb6-8edd-505e41658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B9F3D3B-8DEB-4421-B811-A9B3F07AA96D}">
  <ds:schemaRefs>
    <ds:schemaRef ds:uri="571e836f-ef6e-4d8e-856e-3bc61434082b"/>
    <ds:schemaRef ds:uri="b3b1b464-54b7-44d0-842a-af9aa9306c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59A360-5762-492C-BCC6-C760DD194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D46FD-B1EE-4B63-87EE-52636AADEF7C}"/>
</file>

<file path=customXml/itemProps4.xml><?xml version="1.0" encoding="utf-8"?>
<ds:datastoreItem xmlns:ds="http://schemas.openxmlformats.org/officeDocument/2006/customXml" ds:itemID="{9841808E-123E-4E7C-B529-74091A4CA9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Widescreen</PresentationFormat>
  <Slides>30</Slides>
  <Notes>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190513_Programmbesuch des Vorstands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Roch, Stefan, ST-ZD</dc:creator>
  <cp:revision>1</cp:revision>
  <dcterms:created xsi:type="dcterms:W3CDTF">2019-05-09T14:37:00Z</dcterms:created>
  <dcterms:modified xsi:type="dcterms:W3CDTF">2021-09-08T13:16:08Z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0x010100C05DD44A310AAD498802B2B4CD1BC86A</vt:lpwstr>
  </property>
  <property fmtid="{D5CDD505-2E9C-101B-9397-08002B2CF9AE}" pid="3" name="Order">
    <vt:r8>268200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CoR_Language">
    <vt:lpwstr>7;#English|bdbee8c7-072c-4a33-ae34-5b1e06637655</vt:lpwstr>
  </property>
  <property fmtid="{D5CDD505-2E9C-101B-9397-08002B2CF9AE}" pid="12" name="p2fcf63a50b541b9841bb70f49df3317">
    <vt:lpwstr>English|bdbee8c7-072c-4a33-ae34-5b1e06637655</vt:lpwstr>
  </property>
  <property fmtid="{D5CDD505-2E9C-101B-9397-08002B2CF9AE}" pid="13" name="TaxCatchAll">
    <vt:lpwstr>7;#English|bdbee8c7-072c-4a33-ae34-5b1e06637655</vt:lpwstr>
  </property>
</Properties>
</file>