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9" r:id="rId5"/>
  </p:sldMasterIdLst>
  <p:notesMasterIdLst>
    <p:notesMasterId r:id="rId12"/>
  </p:notesMasterIdLst>
  <p:sldIdLst>
    <p:sldId id="348" r:id="rId6"/>
    <p:sldId id="256" r:id="rId7"/>
    <p:sldId id="332" r:id="rId8"/>
    <p:sldId id="333" r:id="rId9"/>
    <p:sldId id="334" r:id="rId10"/>
    <p:sldId id="273" r:id="rId11"/>
  </p:sldIdLst>
  <p:sldSz cx="9144000" cy="5143500" type="screen16x9"/>
  <p:notesSz cx="6797675" cy="9926638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95" userDrawn="1">
          <p15:clr>
            <a:srgbClr val="A4A3A4"/>
          </p15:clr>
        </p15:guide>
        <p15:guide id="4" pos="2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esmann, Christian, ST-ZD" initials="H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2"/>
    <a:srgbClr val="000000"/>
    <a:srgbClr val="D9ECF7"/>
    <a:srgbClr val="C80F41"/>
    <a:srgbClr val="DDD8B4"/>
    <a:srgbClr val="A5A6A5"/>
    <a:srgbClr val="72122E"/>
    <a:srgbClr val="C5BD76"/>
    <a:srgbClr val="7DB0CA"/>
    <a:srgbClr val="676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568" y="64"/>
      </p:cViewPr>
      <p:guideLst>
        <p:guide orient="horz" pos="1620"/>
        <p:guide pos="2880"/>
        <p:guide pos="295"/>
        <p:guide pos="2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98659-F068-415D-B090-F972E45E1071}" type="datetimeFigureOut">
              <a:rPr lang="de-DE"/>
              <a:pPr>
                <a:defRPr/>
              </a:pPr>
              <a:t>12.01.2021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8EA27-D4B9-44AF-B1BE-FDB978B3F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7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7802B6-F635-4635-8B66-A3D70AF15599}" type="slidenum">
              <a:rPr lang="de-DE" altLang="de-DE" sz="120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altLang="de-D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333500" y="4208801"/>
            <a:ext cx="6475433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pic>
        <p:nvPicPr>
          <p:cNvPr id="7" name="Bild 6" descr="BS_Logo_49mm_sRGB_300dp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59" y="4576556"/>
            <a:ext cx="2747820" cy="331632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Präsentation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150" y="209597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/>
              <a:t>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9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89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Pf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68016" y="470829"/>
            <a:ext cx="8206621" cy="4348976"/>
          </a:xfrm>
          <a:prstGeom prst="rect">
            <a:avLst/>
          </a:prstGeom>
          <a:solidFill>
            <a:srgbClr val="B0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721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0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7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Abschlussfolie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1360392" y="4528868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>
                  <a:solidFill>
                    <a:schemeClr val="bg1"/>
                  </a:solidFill>
                </a:rPr>
                <a:t>Besuchen</a:t>
              </a:r>
              <a:r>
                <a:rPr lang="de-DE" sz="1200" baseline="0">
                  <a:solidFill>
                    <a:schemeClr val="bg1"/>
                  </a:solidFill>
                </a:rPr>
                <a:t> Sie uns auch auf      </a:t>
              </a:r>
              <a:endParaRPr lang="de-DE" sz="120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063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9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050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9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Pf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68016" y="470829"/>
            <a:ext cx="8206621" cy="4348976"/>
          </a:xfrm>
          <a:prstGeom prst="rect">
            <a:avLst/>
          </a:prstGeom>
          <a:solidFill>
            <a:srgbClr val="B0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60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7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Abschlussfolie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1360392" y="4528868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>
                  <a:solidFill>
                    <a:schemeClr val="bg1"/>
                  </a:solidFill>
                </a:rPr>
                <a:t>Besuchen</a:t>
              </a:r>
              <a:r>
                <a:rPr lang="de-DE" sz="1200" baseline="0">
                  <a:solidFill>
                    <a:schemeClr val="bg1"/>
                  </a:solidFill>
                </a:rPr>
                <a:t> Sie uns auch auf      </a:t>
              </a:r>
              <a:endParaRPr lang="de-DE" sz="120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56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333500" y="4208801"/>
            <a:ext cx="6475433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pic>
        <p:nvPicPr>
          <p:cNvPr id="7" name="Bild 6" descr="BS_Logo_49mm_sRGB_300dp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59" y="4576556"/>
            <a:ext cx="2747820" cy="331632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Präsentation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150" y="209597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/>
              <a:t>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8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1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5667" y="576263"/>
            <a:ext cx="8212666" cy="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en-US" altLang="de-D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667" y="1370013"/>
            <a:ext cx="8212666" cy="321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88" y="132289"/>
            <a:ext cx="1908000" cy="230276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5275730" y="531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5662151" y="4792125"/>
            <a:ext cx="3258000" cy="31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1B8EBF65-CD33-48FE-9C03-87C712614D66}" type="datetimeFigureOut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12.01.2021</a:t>
            </a:fld>
            <a:r>
              <a:rPr lang="de-DE" sz="800" dirty="0">
                <a:solidFill>
                  <a:srgbClr val="676965"/>
                </a:solidFill>
              </a:rPr>
              <a:t> | </a:t>
            </a:r>
            <a:fld id="{15E90044-110E-9441-9157-6F6EB80E0D9D}" type="slidenum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800" dirty="0">
              <a:solidFill>
                <a:srgbClr val="67696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0" r:id="rId3"/>
    <p:sldLayoutId id="2147483671" r:id="rId4"/>
    <p:sldLayoutId id="2147483672" r:id="rId5"/>
    <p:sldLayoutId id="2147483673" r:id="rId6"/>
    <p:sldLayoutId id="2147483678" r:id="rId7"/>
  </p:sldLayoutIdLst>
  <p:hf hdr="0"/>
  <p:txStyles>
    <p:titleStyle>
      <a:lvl1pPr algn="l" defTabSz="685800" rtl="0" fontAlgn="base">
        <a:spcBef>
          <a:spcPct val="0"/>
        </a:spcBef>
        <a:spcAft>
          <a:spcPct val="0"/>
        </a:spcAft>
        <a:defRPr sz="2000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9750" algn="l" defTabSz="685800" rtl="0" fontAlgn="base">
        <a:spcBef>
          <a:spcPct val="0"/>
        </a:spcBef>
        <a:spcAft>
          <a:spcPts val="600"/>
        </a:spcAf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fontAlgn="base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5667" y="576263"/>
            <a:ext cx="8212666" cy="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en-US" altLang="de-D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667" y="1370013"/>
            <a:ext cx="8212666" cy="321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88" y="132289"/>
            <a:ext cx="1908000" cy="230276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5275730" y="531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5662151" y="4792125"/>
            <a:ext cx="3258000" cy="31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1B8EBF65-CD33-48FE-9C03-87C712614D66}" type="datetimeFigureOut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12.01.2021</a:t>
            </a:fld>
            <a:r>
              <a:rPr lang="de-DE" sz="800" dirty="0">
                <a:solidFill>
                  <a:srgbClr val="676965"/>
                </a:solidFill>
              </a:rPr>
              <a:t> | </a:t>
            </a:r>
            <a:fld id="{15E90044-110E-9441-9157-6F6EB80E0D9D}" type="slidenum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800" dirty="0">
              <a:solidFill>
                <a:srgbClr val="6769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/>
  <p:txStyles>
    <p:titleStyle>
      <a:lvl1pPr algn="l" defTabSz="685800" rtl="0" fontAlgn="base">
        <a:spcBef>
          <a:spcPct val="0"/>
        </a:spcBef>
        <a:spcAft>
          <a:spcPct val="0"/>
        </a:spcAft>
        <a:defRPr sz="2000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9750" algn="l" defTabSz="685800" rtl="0" fontAlgn="base">
        <a:spcBef>
          <a:spcPct val="0"/>
        </a:spcBef>
        <a:spcAft>
          <a:spcPts val="600"/>
        </a:spcAf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fontAlgn="base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1D12F721-27A9-46C2-8C05-EBFECFCA4B18}"/>
              </a:ext>
            </a:extLst>
          </p:cNvPr>
          <p:cNvSpPr/>
          <p:nvPr/>
        </p:nvSpPr>
        <p:spPr>
          <a:xfrm>
            <a:off x="461964" y="3961071"/>
            <a:ext cx="8413905" cy="762788"/>
          </a:xfrm>
          <a:prstGeom prst="rect">
            <a:avLst/>
          </a:prstGeom>
          <a:solidFill>
            <a:srgbClr val="7DB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Materialsammlung – Dokument 3 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BE4168-A21D-4776-9CED-F35F61E48A4A}"/>
              </a:ext>
            </a:extLst>
          </p:cNvPr>
          <p:cNvSpPr/>
          <p:nvPr/>
        </p:nvSpPr>
        <p:spPr>
          <a:xfrm>
            <a:off x="461963" y="2061649"/>
            <a:ext cx="8413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000" dirty="0">
                <a:solidFill>
                  <a:schemeClr val="tx2"/>
                </a:solidFill>
              </a:rPr>
              <a:t>Regiefolien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352D3CC-6D36-46A7-8F6A-03ADA8609699}"/>
              </a:ext>
            </a:extLst>
          </p:cNvPr>
          <p:cNvSpPr/>
          <p:nvPr/>
        </p:nvSpPr>
        <p:spPr>
          <a:xfrm>
            <a:off x="1361286" y="592360"/>
            <a:ext cx="6442051" cy="823927"/>
          </a:xfrm>
          <a:prstGeom prst="rect">
            <a:avLst/>
          </a:prstGeom>
          <a:solidFill>
            <a:srgbClr val="7DB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2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2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Digitale Bürgerdialoge für Kommunen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8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/>
          <p:cNvSpPr>
            <a:spLocks noGrp="1"/>
          </p:cNvSpPr>
          <p:nvPr>
            <p:ph type="ctrTitle"/>
          </p:nvPr>
        </p:nvSpPr>
        <p:spPr>
          <a:xfrm>
            <a:off x="464150" y="1029459"/>
            <a:ext cx="8201026" cy="286808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br>
              <a:rPr lang="en-GB" sz="2400" dirty="0"/>
            </a:br>
            <a:r>
              <a:rPr lang="de-DE" sz="2400"/>
              <a:t>Digitale Bürgerdialoge </a:t>
            </a:r>
            <a:r>
              <a:rPr lang="de-DE" sz="2400" dirty="0"/>
              <a:t>für Kommunen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8506" y="279804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/>
              <a:t> (</a:t>
            </a:r>
            <a:r>
              <a:rPr lang="de-DE" i="1" dirty="0"/>
              <a:t>Datum</a:t>
            </a:r>
            <a:r>
              <a:rPr lang="de-DE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44501" y="944834"/>
            <a:ext cx="660183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ea typeface="Arial" panose="020B0604020202020204" pitchFamily="34" charset="0"/>
                <a:cs typeface="Times New Roman" panose="02020603050405020304" pitchFamily="18" charset="0"/>
              </a:rPr>
              <a:t>Bitte schalten Sie ihr Kamerabild ein: Ein Klick auf das Kamerasymbol ist ausreichend.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204" y="1282096"/>
            <a:ext cx="791046" cy="59328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79367" y="1846297"/>
            <a:ext cx="613533" cy="384481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39366" y="4170810"/>
            <a:ext cx="845171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Bei technischen Problemen wenden Sie sich bitte an die Telefonnummer: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i="1" dirty="0">
                <a:ea typeface="Arial" panose="020B0604020202020204" pitchFamily="34" charset="0"/>
                <a:cs typeface="Times New Roman" panose="02020603050405020304" pitchFamily="18" charset="0"/>
              </a:rPr>
              <a:t>(Telefon Nummer)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1932" t="80200" r="83770"/>
          <a:stretch/>
        </p:blipFill>
        <p:spPr>
          <a:xfrm>
            <a:off x="6011963" y="3131696"/>
            <a:ext cx="680937" cy="486586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439366" y="474818"/>
            <a:ext cx="836254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Herzlich willkommen beim Digitalen Bürgerdialog!</a:t>
            </a:r>
          </a:p>
        </p:txBody>
      </p:sp>
      <p:sp>
        <p:nvSpPr>
          <p:cNvPr id="11" name="Rechteck 10"/>
          <p:cNvSpPr/>
          <p:nvPr/>
        </p:nvSpPr>
        <p:spPr>
          <a:xfrm>
            <a:off x="439367" y="1895061"/>
            <a:ext cx="7469222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Hier in der großen Gruppe ist das Mikrofon stummgeschaltet. </a:t>
            </a:r>
          </a:p>
        </p:txBody>
      </p:sp>
      <p:sp>
        <p:nvSpPr>
          <p:cNvPr id="12" name="Rechteck 11"/>
          <p:cNvSpPr/>
          <p:nvPr/>
        </p:nvSpPr>
        <p:spPr>
          <a:xfrm>
            <a:off x="439366" y="3313216"/>
            <a:ext cx="814691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Wenn Sie Fragen haben, wenden Sie sich bitte über den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voreingestellten Chat an unsere/n </a:t>
            </a:r>
            <a:r>
              <a:rPr lang="de-DE" sz="1600" dirty="0" err="1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Chatmoderator:in</a:t>
            </a: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de-DE" sz="1600" i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Name</a:t>
            </a: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de-DE" sz="1600" dirty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39366" y="2465024"/>
            <a:ext cx="7469222" cy="600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Falls noch nicht getan: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Bitte geben Sie Ihren vollen Vor- und Nachnamen ein.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/>
          <a:srcRect l="24529" t="46307" r="7713" b="18244"/>
          <a:stretch/>
        </p:blipFill>
        <p:spPr>
          <a:xfrm>
            <a:off x="4938966" y="2457640"/>
            <a:ext cx="1753934" cy="266259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815600">
            <a:off x="3064634" y="1384957"/>
            <a:ext cx="490424" cy="49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1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sen auf der Arbeit - Es dürfen ruhig ein paar mehr sein. Tipp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02" y="632773"/>
            <a:ext cx="5149175" cy="397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6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264861" y="482600"/>
            <a:ext cx="8437312" cy="4108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 eaLnBrk="1" hangingPunct="1">
              <a:spcAft>
                <a:spcPts val="600"/>
              </a:spcAft>
            </a:pPr>
            <a:r>
              <a:rPr lang="en-US" sz="4800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Die </a:t>
            </a:r>
            <a:r>
              <a:rPr lang="en-US" sz="4800" dirty="0" err="1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Sitzung</a:t>
            </a:r>
            <a:r>
              <a:rPr lang="en-US" sz="4800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dirty="0" err="1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endet</a:t>
            </a:r>
            <a:r>
              <a:rPr lang="en-US" sz="4800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 defTabSz="457200" eaLnBrk="1" hangingPunct="1">
              <a:spcAft>
                <a:spcPts val="600"/>
              </a:spcAft>
            </a:pPr>
            <a:r>
              <a:rPr lang="en-US" sz="4800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in 10 </a:t>
            </a:r>
            <a:r>
              <a:rPr lang="en-US" sz="4800" dirty="0" err="1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Minuten</a:t>
            </a:r>
            <a:endParaRPr lang="en-US" sz="4800" dirty="0">
              <a:ln w="3175" cmpd="sng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7492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 24" descr="shutterstock_52412596_BST04längerHP60ppt-0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584200"/>
            <a:ext cx="8216900" cy="4089400"/>
          </a:xfrm>
          <a:prstGeom prst="rect">
            <a:avLst/>
          </a:prstGeom>
        </p:spPr>
      </p:pic>
      <p:sp>
        <p:nvSpPr>
          <p:cNvPr id="26" name="Rechteck 25"/>
          <p:cNvSpPr/>
          <p:nvPr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27" name="Titel 5"/>
          <p:cNvSpPr>
            <a:spLocks noGrp="1"/>
          </p:cNvSpPr>
          <p:nvPr>
            <p:ph type="ctrTitle"/>
          </p:nvPr>
        </p:nvSpPr>
        <p:spPr>
          <a:xfrm>
            <a:off x="469900" y="1547407"/>
            <a:ext cx="7473950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sz="3200" dirty="0"/>
              <a:t> </a:t>
            </a:r>
            <a:r>
              <a:rPr lang="en-GB" sz="3200" dirty="0" err="1"/>
              <a:t>Vielen</a:t>
            </a:r>
            <a:r>
              <a:rPr lang="en-GB" sz="3200" dirty="0"/>
              <a:t> Dank </a:t>
            </a:r>
            <a:r>
              <a:rPr lang="en-GB" sz="3200" dirty="0" err="1"/>
              <a:t>für</a:t>
            </a:r>
            <a:r>
              <a:rPr lang="en-GB" sz="3200" dirty="0"/>
              <a:t> </a:t>
            </a:r>
            <a:r>
              <a:rPr lang="en-GB" sz="3200" dirty="0" err="1"/>
              <a:t>Ihre</a:t>
            </a:r>
            <a:r>
              <a:rPr lang="en-GB" sz="3200" dirty="0"/>
              <a:t> </a:t>
            </a:r>
            <a:r>
              <a:rPr lang="en-GB" sz="3200" dirty="0" err="1"/>
              <a:t>Aufmerksamkeit</a:t>
            </a:r>
            <a:r>
              <a:rPr lang="en-GB" sz="3200" dirty="0"/>
              <a:t>!</a:t>
            </a:r>
          </a:p>
        </p:txBody>
      </p:sp>
      <p:grpSp>
        <p:nvGrpSpPr>
          <p:cNvPr id="29" name="Gruppierung 28"/>
          <p:cNvGrpSpPr/>
          <p:nvPr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30" name="Textfeld 29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Please visit us at</a:t>
              </a:r>
            </a:p>
          </p:txBody>
        </p:sp>
        <p:pic>
          <p:nvPicPr>
            <p:cNvPr id="31" name="Bild 3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32" name="Bild 3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33" name="Bild 3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34" name="Bild 33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  <p:sp>
        <p:nvSpPr>
          <p:cNvPr id="28" name="Textfeld 27"/>
          <p:cNvSpPr txBox="1"/>
          <p:nvPr/>
        </p:nvSpPr>
        <p:spPr>
          <a:xfrm>
            <a:off x="1360392" y="4528800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nutzerdefiniert 2">
      <a:dk1>
        <a:sysClr val="windowText" lastClr="000000"/>
      </a:dk1>
      <a:lt1>
        <a:sysClr val="window" lastClr="FFFFFF"/>
      </a:lt1>
      <a:dk2>
        <a:srgbClr val="FFFFFF"/>
      </a:dk2>
      <a:lt2>
        <a:srgbClr val="DDDDDD"/>
      </a:lt2>
      <a:accent1>
        <a:srgbClr val="000000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ool_16zu9_V1.2.potx" id="{F43EAF2C-6A04-455F-BDB0-1EFF2964B1EC}" vid="{78766CDA-CB5F-48C6-884A-2856F7BEBA31}"/>
    </a:ext>
  </a:extLst>
</a:theme>
</file>

<file path=ppt/theme/theme2.xml><?xml version="1.0" encoding="utf-8"?>
<a:theme xmlns:a="http://schemas.openxmlformats.org/drawingml/2006/main" name="1_Office Theme">
  <a:themeElements>
    <a:clrScheme name="BST-Farben 2014">
      <a:dk1>
        <a:sysClr val="windowText" lastClr="000000"/>
      </a:dk1>
      <a:lt1>
        <a:sysClr val="window" lastClr="FFFFFF"/>
      </a:lt1>
      <a:dk2>
        <a:srgbClr val="003082"/>
      </a:dk2>
      <a:lt2>
        <a:srgbClr val="DDDDDD"/>
      </a:lt2>
      <a:accent1>
        <a:srgbClr val="003082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ool_16zu9_V1.2.potx" id="{F43EAF2C-6A04-455F-BDB0-1EFF2964B1EC}" vid="{78766CDA-CB5F-48C6-884A-2856F7BEBA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4DF21A3906794F91B73A493030AE87" ma:contentTypeVersion="1" ma:contentTypeDescription="Ein neues Dokument erstellen." ma:contentTypeScope="" ma:versionID="eab57adaee07df22859ba071174702b4">
  <xsd:schema xmlns:xsd="http://www.w3.org/2001/XMLSchema" xmlns:xs="http://www.w3.org/2001/XMLSchema" xmlns:p="http://schemas.microsoft.com/office/2006/metadata/properties" xmlns:ns2="b5eaf87a-7a13-400d-bc03-c4d471bef1de" targetNamespace="http://schemas.microsoft.com/office/2006/metadata/properties" ma:root="true" ma:fieldsID="f3697a9b14222fa3cf6285aa8240cd3f" ns2:_="">
    <xsd:import namespace="b5eaf87a-7a13-400d-bc03-c4d471bef1d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af87a-7a13-400d-bc03-c4d471bef1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984278-CE65-4655-879C-7F9F03B02C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eaf87a-7a13-400d-bc03-c4d471bef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C8ED56-32AB-482E-91A9-13B66485F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45CB1D-D166-4795-9CE6-236D31F67605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5eaf87a-7a13-400d-bc03-c4d471bef1d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Bildschirmpräsentation (16:9)</PresentationFormat>
  <Paragraphs>22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 Theme</vt:lpstr>
      <vt:lpstr>1_Office Theme</vt:lpstr>
      <vt:lpstr>PowerPoint-Präsentation</vt:lpstr>
      <vt:lpstr> Digitale Bürgerdialoge für Kommunen</vt:lpstr>
      <vt:lpstr>PowerPoint-Präsentation</vt:lpstr>
      <vt:lpstr>PowerPoint-Präsentation</vt:lpstr>
      <vt:lpstr>PowerPoint-Präsentation</vt:lpstr>
      <vt:lpstr> 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Auch nach Corona:         Wie kann man den Zusammenhalt in                Oestrich-Winkel stärken?              Digitale Bürgerdialoge für Kommunen</dc:title>
  <dc:creator>Stief, Adrian, IK 2020-1</dc:creator>
  <cp:lastModifiedBy>Stratos, Sandra, ST-ZD</cp:lastModifiedBy>
  <cp:revision>22</cp:revision>
  <dcterms:created xsi:type="dcterms:W3CDTF">2020-08-14T09:23:20Z</dcterms:created>
  <dcterms:modified xsi:type="dcterms:W3CDTF">2021-01-12T12:50:05Z</dcterms:modified>
</cp:coreProperties>
</file>