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presentation.xml" ContentType="application/vnd.openxmlformats-officedocument.presentationml.presentation.main+xml"/>
  <Override PartName="/ppt/slides/slide134.xml" ContentType="application/vnd.openxmlformats-officedocument.presentationml.slide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5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23.xml" ContentType="application/vnd.openxmlformats-officedocument.presentationml.slide+xml"/>
  <Override PartName="/ppt/slides/slide122.xml" ContentType="application/vnd.openxmlformats-officedocument.presentationml.slide+xml"/>
  <Override PartName="/ppt/slides/slide121.xml" ContentType="application/vnd.openxmlformats-officedocument.presentationml.slide+xml"/>
  <Override PartName="/ppt/slides/slide120.xml" ContentType="application/vnd.openxmlformats-officedocument.presentationml.slide+xml"/>
  <Override PartName="/ppt/slides/slide119.xml" ContentType="application/vnd.openxmlformats-officedocument.presentationml.slide+xml"/>
  <Override PartName="/ppt/slides/slide118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32.xml" ContentType="application/vnd.openxmlformats-officedocument.presentationml.slide+xml"/>
  <Override PartName="/ppt/slides/slide131.xml" ContentType="application/vnd.openxmlformats-officedocument.presentationml.slide+xml"/>
  <Override PartName="/ppt/slides/slide130.xml" ContentType="application/vnd.openxmlformats-officedocument.presentationml.slide+xml"/>
  <Override PartName="/ppt/slides/slide129.xml" ContentType="application/vnd.openxmlformats-officedocument.presentationml.slide+xml"/>
  <Override PartName="/ppt/slides/slide128.xml" ContentType="application/vnd.openxmlformats-officedocument.presentationml.slide+xml"/>
  <Override PartName="/ppt/slides/slide127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15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4.xml" ContentType="application/vnd.openxmlformats-officedocument.presentationml.slide+xml"/>
  <Override PartName="/ppt/slides/slide113.xml" ContentType="application/vnd.openxmlformats-officedocument.presentationml.slide+xml"/>
  <Override PartName="/ppt/slides/slide112.xml" ContentType="application/vnd.openxmlformats-officedocument.presentationml.slide+xml"/>
  <Override PartName="/ppt/slides/slide111.xml" ContentType="application/vnd.openxmlformats-officedocument.presentationml.slide+xml"/>
  <Override PartName="/ppt/slides/slide110.xml" ContentType="application/vnd.openxmlformats-officedocument.presentationml.slide+xml"/>
  <Override PartName="/ppt/slides/slide64.xml" ContentType="application/vnd.openxmlformats-officedocument.presentationml.slide+xml"/>
  <Override PartName="/ppt/slides/slide66.xml" ContentType="application/vnd.openxmlformats-officedocument.presentationml.slide+xml"/>
  <Override PartName="/ppt/slides/slide6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63.xml" ContentType="application/vnd.openxmlformats-officedocument.presentationml.slide+xml"/>
  <Override PartName="/ppt/slides/slide25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53.xml" ContentType="application/vnd.openxmlformats-officedocument.presentationml.slide+xml"/>
  <Override PartName="/ppt/slides/slide46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39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572" r:id="rId6"/>
    <p:sldId id="421" r:id="rId7"/>
    <p:sldId id="422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38" r:id="rId24"/>
    <p:sldId id="439" r:id="rId25"/>
    <p:sldId id="440" r:id="rId26"/>
    <p:sldId id="571" r:id="rId27"/>
    <p:sldId id="441" r:id="rId28"/>
    <p:sldId id="442" r:id="rId29"/>
    <p:sldId id="443" r:id="rId30"/>
    <p:sldId id="444" r:id="rId31"/>
    <p:sldId id="445" r:id="rId32"/>
    <p:sldId id="446" r:id="rId33"/>
    <p:sldId id="447" r:id="rId34"/>
    <p:sldId id="448" r:id="rId35"/>
    <p:sldId id="449" r:id="rId36"/>
    <p:sldId id="450" r:id="rId37"/>
    <p:sldId id="451" r:id="rId38"/>
    <p:sldId id="452" r:id="rId39"/>
    <p:sldId id="453" r:id="rId40"/>
    <p:sldId id="454" r:id="rId41"/>
    <p:sldId id="455" r:id="rId42"/>
    <p:sldId id="456" r:id="rId43"/>
    <p:sldId id="457" r:id="rId44"/>
    <p:sldId id="458" r:id="rId45"/>
    <p:sldId id="459" r:id="rId46"/>
    <p:sldId id="460" r:id="rId47"/>
    <p:sldId id="461" r:id="rId48"/>
    <p:sldId id="462" r:id="rId49"/>
    <p:sldId id="463" r:id="rId50"/>
    <p:sldId id="464" r:id="rId51"/>
    <p:sldId id="465" r:id="rId52"/>
    <p:sldId id="466" r:id="rId53"/>
    <p:sldId id="467" r:id="rId54"/>
    <p:sldId id="468" r:id="rId55"/>
    <p:sldId id="469" r:id="rId56"/>
    <p:sldId id="470" r:id="rId57"/>
    <p:sldId id="471" r:id="rId58"/>
    <p:sldId id="472" r:id="rId59"/>
    <p:sldId id="473" r:id="rId60"/>
    <p:sldId id="474" r:id="rId61"/>
    <p:sldId id="475" r:id="rId62"/>
    <p:sldId id="476" r:id="rId63"/>
    <p:sldId id="477" r:id="rId64"/>
    <p:sldId id="478" r:id="rId65"/>
    <p:sldId id="570" r:id="rId66"/>
    <p:sldId id="479" r:id="rId67"/>
    <p:sldId id="480" r:id="rId68"/>
    <p:sldId id="481" r:id="rId69"/>
    <p:sldId id="482" r:id="rId70"/>
    <p:sldId id="483" r:id="rId71"/>
    <p:sldId id="484" r:id="rId72"/>
    <p:sldId id="485" r:id="rId73"/>
    <p:sldId id="486" r:id="rId74"/>
    <p:sldId id="487" r:id="rId75"/>
    <p:sldId id="488" r:id="rId76"/>
    <p:sldId id="489" r:id="rId77"/>
    <p:sldId id="490" r:id="rId78"/>
    <p:sldId id="491" r:id="rId79"/>
    <p:sldId id="492" r:id="rId80"/>
    <p:sldId id="493" r:id="rId81"/>
    <p:sldId id="494" r:id="rId82"/>
    <p:sldId id="495" r:id="rId83"/>
    <p:sldId id="496" r:id="rId84"/>
    <p:sldId id="497" r:id="rId85"/>
    <p:sldId id="498" r:id="rId86"/>
    <p:sldId id="499" r:id="rId87"/>
    <p:sldId id="500" r:id="rId88"/>
    <p:sldId id="501" r:id="rId89"/>
    <p:sldId id="502" r:id="rId90"/>
    <p:sldId id="503" r:id="rId91"/>
    <p:sldId id="504" r:id="rId92"/>
    <p:sldId id="505" r:id="rId93"/>
    <p:sldId id="506" r:id="rId94"/>
    <p:sldId id="507" r:id="rId95"/>
    <p:sldId id="508" r:id="rId96"/>
    <p:sldId id="509" r:id="rId97"/>
    <p:sldId id="510" r:id="rId98"/>
    <p:sldId id="511" r:id="rId99"/>
    <p:sldId id="512" r:id="rId100"/>
    <p:sldId id="513" r:id="rId101"/>
    <p:sldId id="514" r:id="rId102"/>
    <p:sldId id="515" r:id="rId103"/>
    <p:sldId id="516" r:id="rId104"/>
    <p:sldId id="517" r:id="rId105"/>
    <p:sldId id="518" r:id="rId106"/>
    <p:sldId id="566" r:id="rId107"/>
    <p:sldId id="519" r:id="rId108"/>
    <p:sldId id="520" r:id="rId109"/>
    <p:sldId id="521" r:id="rId110"/>
    <p:sldId id="522" r:id="rId111"/>
    <p:sldId id="523" r:id="rId112"/>
    <p:sldId id="524" r:id="rId113"/>
    <p:sldId id="525" r:id="rId114"/>
    <p:sldId id="526" r:id="rId115"/>
    <p:sldId id="527" r:id="rId116"/>
    <p:sldId id="528" r:id="rId117"/>
    <p:sldId id="529" r:id="rId118"/>
    <p:sldId id="530" r:id="rId119"/>
    <p:sldId id="531" r:id="rId120"/>
    <p:sldId id="532" r:id="rId121"/>
    <p:sldId id="533" r:id="rId122"/>
    <p:sldId id="534" r:id="rId123"/>
    <p:sldId id="535" r:id="rId124"/>
    <p:sldId id="536" r:id="rId125"/>
    <p:sldId id="537" r:id="rId126"/>
    <p:sldId id="538" r:id="rId127"/>
    <p:sldId id="539" r:id="rId128"/>
    <p:sldId id="540" r:id="rId129"/>
    <p:sldId id="563" r:id="rId130"/>
    <p:sldId id="541" r:id="rId131"/>
    <p:sldId id="543" r:id="rId132"/>
    <p:sldId id="545" r:id="rId133"/>
    <p:sldId id="547" r:id="rId134"/>
    <p:sldId id="549" r:id="rId135"/>
    <p:sldId id="551" r:id="rId136"/>
    <p:sldId id="552" r:id="rId137"/>
    <p:sldId id="553" r:id="rId138"/>
    <p:sldId id="555" r:id="rId139"/>
    <p:sldId id="557" r:id="rId1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iral, Janet, ST-LL" initials="DJ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AF8"/>
    <a:srgbClr val="B0D19A"/>
    <a:srgbClr val="FFF152"/>
    <a:srgbClr val="8AD5FA"/>
    <a:srgbClr val="FFFA55"/>
    <a:srgbClr val="FFFF99"/>
    <a:srgbClr val="FAB45C"/>
    <a:srgbClr val="DADADA"/>
    <a:srgbClr val="CECECE"/>
    <a:srgbClr val="020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89246" autoAdjust="0"/>
  </p:normalViewPr>
  <p:slideViewPr>
    <p:cSldViewPr snapToGrid="0">
      <p:cViewPr varScale="1">
        <p:scale>
          <a:sx n="104" d="100"/>
          <a:sy n="104" d="100"/>
        </p:scale>
        <p:origin x="126" y="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commentAuthors" Target="commentAuthors.xml"/><Relationship Id="rId146" Type="http://schemas.openxmlformats.org/officeDocument/2006/relationships/customXml" Target="../customXml/item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8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7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2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0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8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0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8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2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29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/>
          <a:stretch/>
        </p:blipFill>
        <p:spPr>
          <a:xfrm>
            <a:off x="2864709" y="84437"/>
            <a:ext cx="6858000" cy="600126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002" y="6227545"/>
            <a:ext cx="1198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(2018)</a:t>
            </a:r>
            <a:endParaRPr lang="de-DE" sz="1400" dirty="0"/>
          </a:p>
        </p:txBody>
      </p:sp>
      <p:pic>
        <p:nvPicPr>
          <p:cNvPr id="4" name="Bild 6" descr="BS_Logo_49mm_sRGB_300dp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3" y="6233273"/>
            <a:ext cx="4750371" cy="5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4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697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m-ET" sz="8000" b="1" dirty="0">
                <a:cs typeface="Arial" panose="020B0604020202020204" pitchFamily="34" charset="0"/>
              </a:rPr>
              <a:t>ተገዳስነታት</a:t>
            </a:r>
            <a:endParaRPr lang="de-DE" sz="79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3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0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8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de-DE" sz="79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7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7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1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7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080309" y="2903557"/>
            <a:ext cx="8336612" cy="1050887"/>
          </a:xfrm>
        </p:spPr>
        <p:txBody>
          <a:bodyPr>
            <a:normAutofit/>
          </a:bodyPr>
          <a:lstStyle/>
          <a:p>
            <a:pPr algn="ctr"/>
            <a:r>
              <a:rPr lang="am-ET" sz="6977" b="1" dirty="0">
                <a:latin typeface="+mn-lt"/>
                <a:cs typeface="Arial" panose="020B0604020202020204" pitchFamily="34" charset="0"/>
              </a:rPr>
              <a:t>ሕብረተሰባዊ ክእለት</a:t>
            </a:r>
            <a:endParaRPr lang="de-DE" sz="6977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4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7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7696" y="2903557"/>
            <a:ext cx="8336612" cy="1050887"/>
          </a:xfrm>
        </p:spPr>
        <p:txBody>
          <a:bodyPr>
            <a:normAutofit/>
          </a:bodyPr>
          <a:lstStyle/>
          <a:p>
            <a:pPr algn="ctr"/>
            <a:r>
              <a:rPr lang="am-ET" sz="6977" b="1" dirty="0">
                <a:latin typeface="+mn-lt"/>
                <a:cs typeface="Arial" panose="020B0604020202020204" pitchFamily="34" charset="0"/>
              </a:rPr>
              <a:t>ኣካላዊ ክእለት</a:t>
            </a:r>
            <a:endParaRPr lang="de-DE" sz="6977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3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4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3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1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0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4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8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6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7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7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0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3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7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6269" y="2186275"/>
            <a:ext cx="8336612" cy="2071208"/>
          </a:xfrm>
        </p:spPr>
        <p:txBody>
          <a:bodyPr>
            <a:normAutofit/>
          </a:bodyPr>
          <a:lstStyle/>
          <a:p>
            <a:pPr algn="ctr"/>
            <a:r>
              <a:rPr lang="am-ET" sz="6977" b="1" dirty="0">
                <a:latin typeface="+mn-lt"/>
                <a:cs typeface="Arial" panose="020B0604020202020204" pitchFamily="34" charset="0"/>
              </a:rPr>
              <a:t>ናይ ዓውድን ኣገባብን ክእለት</a:t>
            </a:r>
            <a:endParaRPr lang="de-DE" sz="6977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9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8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6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6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7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1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1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8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Word" ma:contentTypeID="0x010100EED0699C879C48C38367060BD1FE8B6400AEDE741AEC206143A841F1878E4FCD91" ma:contentTypeVersion="4" ma:contentTypeDescription="" ma:contentTypeScope="" ma:versionID="f3b8fbcf8d7351d55530227e4de6468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983e0577d04a2cefb2f11b5a297061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2cb3c7e7-15a3-44e8-82c5-84198a232de3" ContentTypeId="0x010100EED0699C879C48C38367060BD1FE8B64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55561A-7329-47AF-8F03-96A1148CC9D1}"/>
</file>

<file path=customXml/itemProps2.xml><?xml version="1.0" encoding="utf-8"?>
<ds:datastoreItem xmlns:ds="http://schemas.openxmlformats.org/officeDocument/2006/customXml" ds:itemID="{CDF1A0B8-DB0D-456D-97B3-57C9F7345FB3}"/>
</file>

<file path=customXml/itemProps3.xml><?xml version="1.0" encoding="utf-8"?>
<ds:datastoreItem xmlns:ds="http://schemas.openxmlformats.org/officeDocument/2006/customXml" ds:itemID="{FD36DE10-2E6B-4254-B14F-F5378412F83B}"/>
</file>

<file path=customXml/itemProps4.xml><?xml version="1.0" encoding="utf-8"?>
<ds:datastoreItem xmlns:ds="http://schemas.openxmlformats.org/officeDocument/2006/customXml" ds:itemID="{B9C3BDBA-5603-4B12-9BDE-06ED634C154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Breitbild</PresentationFormat>
  <Paragraphs>5</Paragraphs>
  <Slides>136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136</vt:i4>
      </vt:variant>
    </vt:vector>
  </HeadingPairs>
  <TitlesOfParts>
    <vt:vector size="141" baseType="lpstr">
      <vt:lpstr>Arial</vt:lpstr>
      <vt:lpstr>Calibri</vt:lpstr>
      <vt:lpstr>Calibri Light</vt:lpstr>
      <vt:lpstr>Nyala</vt:lpstr>
      <vt:lpstr>Office Theme</vt:lpstr>
      <vt:lpstr>PowerPoint-Präsentation</vt:lpstr>
      <vt:lpstr>ሕብረተሰባዊ ክእለት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ኣካላዊ ክእለት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ናይ ዓውድን ኣገባብን ክእለት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ተገዳስነታት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Bertelsmann Stiftung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Arslan, Tugay, ST-LL</dc:creator>
  <cp:lastModifiedBy>Steudtner.Robert</cp:lastModifiedBy>
  <cp:revision>183</cp:revision>
  <dcterms:created xsi:type="dcterms:W3CDTF">2016-09-07T14:18:38Z</dcterms:created>
  <dcterms:modified xsi:type="dcterms:W3CDTF">2019-01-14T16:11:05Z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0x010100EED0699C879C48C38367060BD1FE8B6400AEDE741AEC206143A841F1878E4FCD91</vt:lpwstr>
  </property>
  <property fmtid="{D5CDD505-2E9C-101B-9397-08002B2CF9AE}" pid="3" name="LastSaved">
    <vt:filetime>2019-01-07T00:00:00Z</vt:filetime>
  </property>
  <property fmtid="{D5CDD505-2E9C-101B-9397-08002B2CF9AE}" pid="4" name="Created">
    <vt:filetime>2019-01-07T00:00:00Z</vt:filetime>
  </property>
  <property fmtid="{D5CDD505-2E9C-101B-9397-08002B2CF9AE}" pid="5" name="Creator">
    <vt:lpwstr>Adobe InDesign CC 13.1 (Windows)</vt:lpwstr>
  </property>
</Properties>
</file>