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34.xml" ContentType="application/vnd.openxmlformats-officedocument.presentationml.slide+xml"/>
  <Override PartName="/ppt/slides/slide136.xml" ContentType="application/vnd.openxmlformats-officedocument.presentationml.slide+xml"/>
  <Override PartName="/ppt/slides/slide135.xml" ContentType="application/vnd.openxmlformats-officedocument.presentationml.slide+xml"/>
  <Override PartName="/ppt/presentation.xml" ContentType="application/vnd.openxmlformats-officedocument.presentationml.presentation.main+xml"/>
  <Override PartName="/ppt/slides/slide133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122.xml" ContentType="application/vnd.openxmlformats-officedocument.presentationml.slide+xml"/>
  <Override PartName="/ppt/slides/slide121.xml" ContentType="application/vnd.openxmlformats-officedocument.presentationml.slide+xml"/>
  <Override PartName="/ppt/slides/slide120.xml" ContentType="application/vnd.openxmlformats-officedocument.presentationml.slide+xml"/>
  <Override PartName="/ppt/slides/slide119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31.xml" ContentType="application/vnd.openxmlformats-officedocument.presentationml.slide+xml"/>
  <Override PartName="/ppt/slides/slide130.xml" ContentType="application/vnd.openxmlformats-officedocument.presentationml.slide+xml"/>
  <Override PartName="/ppt/slides/slide129.xml" ContentType="application/vnd.openxmlformats-officedocument.presentationml.slide+xml"/>
  <Override PartName="/ppt/slides/slide128.xml" ContentType="application/vnd.openxmlformats-officedocument.presentationml.slide+xml"/>
  <Override PartName="/ppt/slides/slide127.xml" ContentType="application/vnd.openxmlformats-officedocument.presentationml.slide+xml"/>
  <Override PartName="/ppt/slides/slide126.xml" ContentType="application/vnd.openxmlformats-officedocument.presentationml.slide+xml"/>
  <Override PartName="/ppt/slides/slide115.xml" ContentType="application/vnd.openxmlformats-officedocument.presentationml.slide+xml"/>
  <Override PartName="/ppt/slides/slide114.xml" ContentType="application/vnd.openxmlformats-officedocument.presentationml.slide+xml"/>
  <Override PartName="/ppt/slides/slide113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101.xml" ContentType="application/vnd.openxmlformats-officedocument.presentationml.slide+xml"/>
  <Override PartName="/ppt/slides/slide100.xml" ContentType="application/vnd.openxmlformats-officedocument.presentationml.slide+xml"/>
  <Override PartName="/ppt/slides/slide99.xml" ContentType="application/vnd.openxmlformats-officedocument.presentationml.slide+xml"/>
  <Override PartName="/ppt/slides/slide98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12.xml" ContentType="application/vnd.openxmlformats-officedocument.presentationml.slide+xml"/>
  <Override PartName="/ppt/slides/slide111.xml" ContentType="application/vnd.openxmlformats-officedocument.presentationml.slide+xml"/>
  <Override PartName="/ppt/slides/slide110.xml" ContentType="application/vnd.openxmlformats-officedocument.presentationml.slide+xml"/>
  <Override PartName="/ppt/slides/slide109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59.xml" ContentType="application/vnd.openxmlformats-officedocument.presentationml.slide+xml"/>
  <Override PartName="/ppt/slides/slide62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3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19.xml" ContentType="application/vnd.openxmlformats-officedocument.presentationml.slide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29.xml" ContentType="application/vnd.openxmlformats-officedocument.presentationml.slide+xml"/>
  <Override PartName="/ppt/slides/slide53.xml" ContentType="application/vnd.openxmlformats-officedocument.presentationml.slide+xml"/>
  <Override PartName="/ppt/slides/slide44.xml" ContentType="application/vnd.openxmlformats-officedocument.presentationml.slide+xml"/>
  <Override PartName="/ppt/slides/slide54.xml" ContentType="application/vnd.openxmlformats-officedocument.presentationml.slide+xml"/>
  <Override PartName="/ppt/slides/slide42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6" r:id="rId5"/>
  </p:sldMasterIdLst>
  <p:sldIdLst>
    <p:sldId id="257" r:id="rId6"/>
    <p:sldId id="856" r:id="rId7"/>
    <p:sldId id="861" r:id="rId8"/>
    <p:sldId id="862" r:id="rId9"/>
    <p:sldId id="863" r:id="rId10"/>
    <p:sldId id="864" r:id="rId11"/>
    <p:sldId id="865" r:id="rId12"/>
    <p:sldId id="866" r:id="rId13"/>
    <p:sldId id="867" r:id="rId14"/>
    <p:sldId id="868" r:id="rId15"/>
    <p:sldId id="869" r:id="rId16"/>
    <p:sldId id="870" r:id="rId17"/>
    <p:sldId id="871" r:id="rId18"/>
    <p:sldId id="872" r:id="rId19"/>
    <p:sldId id="873" r:id="rId20"/>
    <p:sldId id="874" r:id="rId21"/>
    <p:sldId id="875" r:id="rId22"/>
    <p:sldId id="876" r:id="rId23"/>
    <p:sldId id="877" r:id="rId24"/>
    <p:sldId id="878" r:id="rId25"/>
    <p:sldId id="879" r:id="rId26"/>
    <p:sldId id="880" r:id="rId27"/>
    <p:sldId id="857" r:id="rId28"/>
    <p:sldId id="881" r:id="rId29"/>
    <p:sldId id="882" r:id="rId30"/>
    <p:sldId id="883" r:id="rId31"/>
    <p:sldId id="884" r:id="rId32"/>
    <p:sldId id="885" r:id="rId33"/>
    <p:sldId id="886" r:id="rId34"/>
    <p:sldId id="887" r:id="rId35"/>
    <p:sldId id="888" r:id="rId36"/>
    <p:sldId id="889" r:id="rId37"/>
    <p:sldId id="890" r:id="rId38"/>
    <p:sldId id="891" r:id="rId39"/>
    <p:sldId id="892" r:id="rId40"/>
    <p:sldId id="893" r:id="rId41"/>
    <p:sldId id="894" r:id="rId42"/>
    <p:sldId id="895" r:id="rId43"/>
    <p:sldId id="896" r:id="rId44"/>
    <p:sldId id="897" r:id="rId45"/>
    <p:sldId id="898" r:id="rId46"/>
    <p:sldId id="899" r:id="rId47"/>
    <p:sldId id="900" r:id="rId48"/>
    <p:sldId id="901" r:id="rId49"/>
    <p:sldId id="902" r:id="rId50"/>
    <p:sldId id="903" r:id="rId51"/>
    <p:sldId id="904" r:id="rId52"/>
    <p:sldId id="905" r:id="rId53"/>
    <p:sldId id="906" r:id="rId54"/>
    <p:sldId id="907" r:id="rId55"/>
    <p:sldId id="908" r:id="rId56"/>
    <p:sldId id="909" r:id="rId57"/>
    <p:sldId id="910" r:id="rId58"/>
    <p:sldId id="911" r:id="rId59"/>
    <p:sldId id="912" r:id="rId60"/>
    <p:sldId id="913" r:id="rId61"/>
    <p:sldId id="914" r:id="rId62"/>
    <p:sldId id="915" r:id="rId63"/>
    <p:sldId id="916" r:id="rId64"/>
    <p:sldId id="917" r:id="rId65"/>
    <p:sldId id="918" r:id="rId66"/>
    <p:sldId id="858" r:id="rId67"/>
    <p:sldId id="919" r:id="rId68"/>
    <p:sldId id="920" r:id="rId69"/>
    <p:sldId id="921" r:id="rId70"/>
    <p:sldId id="922" r:id="rId71"/>
    <p:sldId id="923" r:id="rId72"/>
    <p:sldId id="924" r:id="rId73"/>
    <p:sldId id="925" r:id="rId74"/>
    <p:sldId id="926" r:id="rId75"/>
    <p:sldId id="927" r:id="rId76"/>
    <p:sldId id="928" r:id="rId77"/>
    <p:sldId id="929" r:id="rId78"/>
    <p:sldId id="930" r:id="rId79"/>
    <p:sldId id="931" r:id="rId80"/>
    <p:sldId id="932" r:id="rId81"/>
    <p:sldId id="933" r:id="rId82"/>
    <p:sldId id="934" r:id="rId83"/>
    <p:sldId id="935" r:id="rId84"/>
    <p:sldId id="936" r:id="rId85"/>
    <p:sldId id="937" r:id="rId86"/>
    <p:sldId id="938" r:id="rId87"/>
    <p:sldId id="939" r:id="rId88"/>
    <p:sldId id="940" r:id="rId89"/>
    <p:sldId id="941" r:id="rId90"/>
    <p:sldId id="942" r:id="rId91"/>
    <p:sldId id="943" r:id="rId92"/>
    <p:sldId id="944" r:id="rId93"/>
    <p:sldId id="945" r:id="rId94"/>
    <p:sldId id="946" r:id="rId95"/>
    <p:sldId id="947" r:id="rId96"/>
    <p:sldId id="948" r:id="rId97"/>
    <p:sldId id="949" r:id="rId98"/>
    <p:sldId id="950" r:id="rId99"/>
    <p:sldId id="951" r:id="rId100"/>
    <p:sldId id="952" r:id="rId101"/>
    <p:sldId id="953" r:id="rId102"/>
    <p:sldId id="954" r:id="rId103"/>
    <p:sldId id="955" r:id="rId104"/>
    <p:sldId id="956" r:id="rId105"/>
    <p:sldId id="957" r:id="rId106"/>
    <p:sldId id="958" r:id="rId107"/>
    <p:sldId id="859" r:id="rId108"/>
    <p:sldId id="959" r:id="rId109"/>
    <p:sldId id="960" r:id="rId110"/>
    <p:sldId id="961" r:id="rId111"/>
    <p:sldId id="962" r:id="rId112"/>
    <p:sldId id="963" r:id="rId113"/>
    <p:sldId id="964" r:id="rId114"/>
    <p:sldId id="965" r:id="rId115"/>
    <p:sldId id="966" r:id="rId116"/>
    <p:sldId id="967" r:id="rId117"/>
    <p:sldId id="968" r:id="rId118"/>
    <p:sldId id="969" r:id="rId119"/>
    <p:sldId id="970" r:id="rId120"/>
    <p:sldId id="971" r:id="rId121"/>
    <p:sldId id="972" r:id="rId122"/>
    <p:sldId id="973" r:id="rId123"/>
    <p:sldId id="974" r:id="rId124"/>
    <p:sldId id="975" r:id="rId125"/>
    <p:sldId id="976" r:id="rId126"/>
    <p:sldId id="977" r:id="rId127"/>
    <p:sldId id="978" r:id="rId128"/>
    <p:sldId id="979" r:id="rId129"/>
    <p:sldId id="980" r:id="rId130"/>
    <p:sldId id="860" r:id="rId131"/>
    <p:sldId id="981" r:id="rId132"/>
    <p:sldId id="983" r:id="rId133"/>
    <p:sldId id="985" r:id="rId134"/>
    <p:sldId id="987" r:id="rId135"/>
    <p:sldId id="989" r:id="rId136"/>
    <p:sldId id="991" r:id="rId137"/>
    <p:sldId id="992" r:id="rId138"/>
    <p:sldId id="993" r:id="rId139"/>
    <p:sldId id="995" r:id="rId140"/>
    <p:sldId id="997" r:id="rId1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iral, Janet, ST-LL" initials="DJ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  <a:srgbClr val="FAB45C"/>
    <a:srgbClr val="A1DAF8"/>
    <a:srgbClr val="8AD5FA"/>
    <a:srgbClr val="FFF152"/>
    <a:srgbClr val="FFFA55"/>
    <a:srgbClr val="B0D19A"/>
    <a:srgbClr val="CECECE"/>
    <a:srgbClr val="FFFF99"/>
    <a:srgbClr val="020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89246" autoAdjust="0"/>
  </p:normalViewPr>
  <p:slideViewPr>
    <p:cSldViewPr snapToGrid="0">
      <p:cViewPr varScale="1">
        <p:scale>
          <a:sx n="122" d="100"/>
          <a:sy n="122" d="100"/>
        </p:scale>
        <p:origin x="132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customXml" Target="../customXml/item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8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7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2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551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6261" y="578757"/>
            <a:ext cx="10579474" cy="362535"/>
          </a:xfrm>
        </p:spPr>
        <p:txBody>
          <a:bodyPr lIns="0" tIns="0" rIns="0" bIns="0"/>
          <a:lstStyle>
            <a:lvl1pPr>
              <a:defRPr sz="2356" b="1" i="0">
                <a:solidFill>
                  <a:schemeClr val="bg1"/>
                </a:solidFill>
                <a:latin typeface="MetaPro"/>
                <a:cs typeface="Meta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70634" y="2733911"/>
            <a:ext cx="8097520" cy="250966"/>
          </a:xfrm>
        </p:spPr>
        <p:txBody>
          <a:bodyPr lIns="0" tIns="0" rIns="0" bIns="0"/>
          <a:lstStyle>
            <a:lvl1pPr>
              <a:defRPr sz="1631" b="0" i="0">
                <a:solidFill>
                  <a:srgbClr val="231F20"/>
                </a:solidFill>
                <a:latin typeface="MetaPro-Normal"/>
                <a:cs typeface="MetaPro-Norm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5496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6261" y="578757"/>
            <a:ext cx="10579474" cy="362535"/>
          </a:xfrm>
        </p:spPr>
        <p:txBody>
          <a:bodyPr lIns="0" tIns="0" rIns="0" bIns="0"/>
          <a:lstStyle>
            <a:lvl1pPr>
              <a:defRPr sz="2356" b="1" i="0">
                <a:solidFill>
                  <a:schemeClr val="bg1"/>
                </a:solidFill>
                <a:latin typeface="MetaPro"/>
                <a:cs typeface="Meta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083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6261" y="578757"/>
            <a:ext cx="10579474" cy="362535"/>
          </a:xfrm>
        </p:spPr>
        <p:txBody>
          <a:bodyPr lIns="0" tIns="0" rIns="0" bIns="0"/>
          <a:lstStyle>
            <a:lvl1pPr>
              <a:defRPr sz="2356" b="1" i="0">
                <a:solidFill>
                  <a:schemeClr val="bg1"/>
                </a:solidFill>
                <a:latin typeface="MetaPro"/>
                <a:cs typeface="Meta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300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2178937" cy="6849943"/>
          </a:xfrm>
          <a:custGeom>
            <a:avLst/>
            <a:gdLst/>
            <a:ahLst/>
            <a:cxnLst/>
            <a:rect l="l" t="t" r="r" b="b"/>
            <a:pathLst>
              <a:path w="5328285" h="3780154">
                <a:moveTo>
                  <a:pt x="0" y="3780002"/>
                </a:moveTo>
                <a:lnTo>
                  <a:pt x="5328005" y="3780002"/>
                </a:lnTo>
                <a:lnTo>
                  <a:pt x="5328005" y="0"/>
                </a:lnTo>
                <a:lnTo>
                  <a:pt x="0" y="0"/>
                </a:lnTo>
                <a:lnTo>
                  <a:pt x="0" y="3780002"/>
                </a:lnTo>
              </a:path>
            </a:pathLst>
          </a:custGeom>
          <a:ln w="20320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3262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991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276999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6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261" y="578758"/>
            <a:ext cx="10579474" cy="20005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276999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1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0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8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09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8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2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29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6261" y="578757"/>
            <a:ext cx="1057947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chemeClr val="bg1"/>
                </a:solidFill>
                <a:latin typeface="MetaPro"/>
                <a:cs typeface="Meta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70634" y="2733911"/>
            <a:ext cx="80975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231F20"/>
                </a:solidFill>
                <a:latin typeface="MetaPro-Normal"/>
                <a:cs typeface="MetaPro-Norm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1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28492">
        <a:defRPr>
          <a:latin typeface="+mn-lt"/>
          <a:ea typeface="+mn-ea"/>
          <a:cs typeface="+mn-cs"/>
        </a:defRPr>
      </a:lvl2pPr>
      <a:lvl3pPr marL="1656984">
        <a:defRPr>
          <a:latin typeface="+mn-lt"/>
          <a:ea typeface="+mn-ea"/>
          <a:cs typeface="+mn-cs"/>
        </a:defRPr>
      </a:lvl3pPr>
      <a:lvl4pPr marL="2485476">
        <a:defRPr>
          <a:latin typeface="+mn-lt"/>
          <a:ea typeface="+mn-ea"/>
          <a:cs typeface="+mn-cs"/>
        </a:defRPr>
      </a:lvl4pPr>
      <a:lvl5pPr marL="3313968">
        <a:defRPr>
          <a:latin typeface="+mn-lt"/>
          <a:ea typeface="+mn-ea"/>
          <a:cs typeface="+mn-cs"/>
        </a:defRPr>
      </a:lvl5pPr>
      <a:lvl6pPr marL="4142461">
        <a:defRPr>
          <a:latin typeface="+mn-lt"/>
          <a:ea typeface="+mn-ea"/>
          <a:cs typeface="+mn-cs"/>
        </a:defRPr>
      </a:lvl6pPr>
      <a:lvl7pPr marL="4970953">
        <a:defRPr>
          <a:latin typeface="+mn-lt"/>
          <a:ea typeface="+mn-ea"/>
          <a:cs typeface="+mn-cs"/>
        </a:defRPr>
      </a:lvl7pPr>
      <a:lvl8pPr marL="5799445">
        <a:defRPr>
          <a:latin typeface="+mn-lt"/>
          <a:ea typeface="+mn-ea"/>
          <a:cs typeface="+mn-cs"/>
        </a:defRPr>
      </a:lvl8pPr>
      <a:lvl9pPr marL="662793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28492">
        <a:defRPr>
          <a:latin typeface="+mn-lt"/>
          <a:ea typeface="+mn-ea"/>
          <a:cs typeface="+mn-cs"/>
        </a:defRPr>
      </a:lvl2pPr>
      <a:lvl3pPr marL="1656984">
        <a:defRPr>
          <a:latin typeface="+mn-lt"/>
          <a:ea typeface="+mn-ea"/>
          <a:cs typeface="+mn-cs"/>
        </a:defRPr>
      </a:lvl3pPr>
      <a:lvl4pPr marL="2485476">
        <a:defRPr>
          <a:latin typeface="+mn-lt"/>
          <a:ea typeface="+mn-ea"/>
          <a:cs typeface="+mn-cs"/>
        </a:defRPr>
      </a:lvl4pPr>
      <a:lvl5pPr marL="3313968">
        <a:defRPr>
          <a:latin typeface="+mn-lt"/>
          <a:ea typeface="+mn-ea"/>
          <a:cs typeface="+mn-cs"/>
        </a:defRPr>
      </a:lvl5pPr>
      <a:lvl6pPr marL="4142461">
        <a:defRPr>
          <a:latin typeface="+mn-lt"/>
          <a:ea typeface="+mn-ea"/>
          <a:cs typeface="+mn-cs"/>
        </a:defRPr>
      </a:lvl6pPr>
      <a:lvl7pPr marL="4970953">
        <a:defRPr>
          <a:latin typeface="+mn-lt"/>
          <a:ea typeface="+mn-ea"/>
          <a:cs typeface="+mn-cs"/>
        </a:defRPr>
      </a:lvl7pPr>
      <a:lvl8pPr marL="5799445">
        <a:defRPr>
          <a:latin typeface="+mn-lt"/>
          <a:ea typeface="+mn-ea"/>
          <a:cs typeface="+mn-cs"/>
        </a:defRPr>
      </a:lvl8pPr>
      <a:lvl9pPr marL="662793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/>
          <a:stretch/>
        </p:blipFill>
        <p:spPr>
          <a:xfrm>
            <a:off x="2864709" y="84437"/>
            <a:ext cx="6858000" cy="600126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002" y="6227545"/>
            <a:ext cx="1198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dirty="0" err="1"/>
              <a:t>Cartes</a:t>
            </a:r>
            <a:r>
              <a:rPr lang="de-DE" dirty="0"/>
              <a:t> de </a:t>
            </a:r>
            <a:r>
              <a:rPr lang="de-DE" dirty="0" err="1"/>
              <a:t>compétences</a:t>
            </a:r>
            <a:r>
              <a:rPr lang="de-DE" dirty="0"/>
              <a:t> (2018</a:t>
            </a:r>
            <a:r>
              <a:rPr lang="de-DE" dirty="0" smtClean="0"/>
              <a:t>)</a:t>
            </a:r>
            <a:endParaRPr lang="de-DE" sz="1400" dirty="0"/>
          </a:p>
        </p:txBody>
      </p:sp>
      <p:pic>
        <p:nvPicPr>
          <p:cNvPr id="4" name="Bild 6" descr="BS_Logo_49mm_sRGB_300dp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3" y="6233273"/>
            <a:ext cx="4750371" cy="5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3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6126" y="2903557"/>
            <a:ext cx="8336612" cy="1050887"/>
          </a:xfrm>
        </p:spPr>
        <p:txBody>
          <a:bodyPr>
            <a:normAutofit/>
          </a:bodyPr>
          <a:lstStyle/>
          <a:p>
            <a:pPr algn="ctr"/>
            <a:r>
              <a:rPr lang="de-DE" sz="6263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Intérêts</a:t>
            </a:r>
            <a:endParaRPr lang="de-DE" sz="6263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7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1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6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8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7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6126" y="2903557"/>
            <a:ext cx="8336612" cy="1050887"/>
          </a:xfrm>
        </p:spPr>
        <p:txBody>
          <a:bodyPr>
            <a:normAutofit fontScale="90000"/>
          </a:bodyPr>
          <a:lstStyle/>
          <a:p>
            <a:pPr algn="ctr"/>
            <a:r>
              <a:rPr lang="de-DE" sz="6263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Contenu</a:t>
            </a:r>
            <a:r>
              <a:rPr lang="de-DE" sz="6263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6263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complémentaire</a:t>
            </a:r>
            <a:endParaRPr lang="de-DE" sz="6263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1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9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3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7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080309" y="2903557"/>
            <a:ext cx="8336612" cy="1050887"/>
          </a:xfrm>
        </p:spPr>
        <p:txBody>
          <a:bodyPr>
            <a:normAutofit fontScale="90000"/>
          </a:bodyPr>
          <a:lstStyle/>
          <a:p>
            <a:pPr algn="ctr"/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Compétences</a:t>
            </a:r>
            <a:r>
              <a:rPr lang="de-DE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sociales</a:t>
            </a:r>
            <a:endParaRPr lang="de-DE" sz="6977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5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0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7696" y="2462437"/>
            <a:ext cx="8336612" cy="2071206"/>
          </a:xfrm>
        </p:spPr>
        <p:txBody>
          <a:bodyPr>
            <a:normAutofit fontScale="90000"/>
          </a:bodyPr>
          <a:lstStyle/>
          <a:p>
            <a:pPr algn="ctr"/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Compétences</a:t>
            </a:r>
            <a:r>
              <a:rPr lang="de-DE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personnelles</a:t>
            </a:r>
            <a:endParaRPr lang="de-DE" sz="6977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8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5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8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7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9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8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8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7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9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1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2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3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6269" y="1633953"/>
            <a:ext cx="8336612" cy="3313933"/>
          </a:xfrm>
        </p:spPr>
        <p:txBody>
          <a:bodyPr>
            <a:normAutofit/>
          </a:bodyPr>
          <a:lstStyle/>
          <a:p>
            <a:pPr algn="ctr"/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Compétences</a:t>
            </a:r>
            <a:r>
              <a:rPr lang="de-DE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spécialisées</a:t>
            </a:r>
            <a:r>
              <a:rPr lang="de-DE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et </a:t>
            </a:r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méthodologiques</a:t>
            </a:r>
            <a:endParaRPr lang="de-DE" sz="6977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6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1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9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0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4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8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3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4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1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0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2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SharedContentType xmlns="Microsoft.SharePoint.Taxonomy.ContentTypeSync" SourceId="2cb3c7e7-15a3-44e8-82c5-84198a232de3" ContentTypeId="0x010100EED0699C879C48C38367060BD1FE8B64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Word" ma:contentTypeID="0x010100EED0699C879C48C38367060BD1FE8B6400AEDE741AEC206143A841F1878E4FCD91" ma:contentTypeVersion="4" ma:contentTypeDescription="" ma:contentTypeScope="" ma:versionID="f3b8fbcf8d7351d55530227e4de6468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983e0577d04a2cefb2f11b5a297061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C3BDBA-5603-4B12-9BDE-06ED634C154F}"/>
</file>

<file path=customXml/itemProps2.xml><?xml version="1.0" encoding="utf-8"?>
<ds:datastoreItem xmlns:ds="http://schemas.openxmlformats.org/officeDocument/2006/customXml" ds:itemID="{2055561A-7329-47AF-8F03-96A1148CC9D1}"/>
</file>

<file path=customXml/itemProps3.xml><?xml version="1.0" encoding="utf-8"?>
<ds:datastoreItem xmlns:ds="http://schemas.openxmlformats.org/officeDocument/2006/customXml" ds:itemID="{D67AC563-3C75-431C-BDCF-3A7DF236E30D}"/>
</file>

<file path=customXml/itemProps4.xml><?xml version="1.0" encoding="utf-8"?>
<ds:datastoreItem xmlns:ds="http://schemas.openxmlformats.org/officeDocument/2006/customXml" ds:itemID="{4CEA9F6A-3B5D-4FC7-AB2F-20096604BE0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Microsoft Office PowerPoint</Application>
  <PresentationFormat>Breitbild</PresentationFormat>
  <Paragraphs>6</Paragraphs>
  <Slides>136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136</vt:i4>
      </vt:variant>
    </vt:vector>
  </HeadingPairs>
  <TitlesOfParts>
    <vt:vector size="143" baseType="lpstr">
      <vt:lpstr>Arial</vt:lpstr>
      <vt:lpstr>Calibri</vt:lpstr>
      <vt:lpstr>Calibri Light</vt:lpstr>
      <vt:lpstr>MetaPro</vt:lpstr>
      <vt:lpstr>MetaPro-Normal</vt:lpstr>
      <vt:lpstr>Office Theme</vt:lpstr>
      <vt:lpstr>1_Office Theme</vt:lpstr>
      <vt:lpstr>PowerPoint-Präsentation</vt:lpstr>
      <vt:lpstr>Compétences sociales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Compétences personnelles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Compétences spécialisées et méthodologiques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Intérêts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Contenu complémentaire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Bertelsmann Stiftung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Arslan, Tugay, ST-LL</dc:creator>
  <cp:lastModifiedBy>Steudtner.Robert</cp:lastModifiedBy>
  <cp:revision>185</cp:revision>
  <dcterms:created xsi:type="dcterms:W3CDTF">2016-09-07T14:18:38Z</dcterms:created>
  <dcterms:modified xsi:type="dcterms:W3CDTF">2019-01-14T16:31:50Z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0x010100EED0699C879C48C38367060BD1FE8B6400AEDE741AEC206143A841F1878E4FCD91</vt:lpwstr>
  </property>
  <property fmtid="{D5CDD505-2E9C-101B-9397-08002B2CF9AE}" pid="3" name="LastSaved">
    <vt:filetime>2019-01-07T00:00:00Z</vt:filetime>
  </property>
  <property fmtid="{D5CDD505-2E9C-101B-9397-08002B2CF9AE}" pid="4" name="Created">
    <vt:filetime>2019-01-07T00:00:00Z</vt:filetime>
  </property>
  <property fmtid="{D5CDD505-2E9C-101B-9397-08002B2CF9AE}" pid="5" name="Creator">
    <vt:lpwstr>Adobe InDesign CC 13.1 (Windows)</vt:lpwstr>
  </property>
</Properties>
</file>