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slides/slide139.xml" ContentType="application/vnd.openxmlformats-officedocument.presentationml.slide+xml"/>
  <Override PartName="/ppt/slides/slide141.xml" ContentType="application/vnd.openxmlformats-officedocument.presentationml.slide+xml"/>
  <Override PartName="/ppt/slides/slide140.xml" ContentType="application/vnd.openxmlformats-officedocument.presentationml.slide+xml"/>
  <Override PartName="/ppt/presentation.xml" ContentType="application/vnd.openxmlformats-officedocument.presentationml.presentation.main+xml"/>
  <Override PartName="/ppt/slides/slide138.xml" ContentType="application/vnd.openxmlformats-officedocument.presentationml.slide+xml"/>
  <Override PartName="/ppt/slides/slide87.xml" ContentType="application/vnd.openxmlformats-officedocument.presentationml.slide+xml"/>
  <Override PartName="/ppt/slides/slide86.xml" ContentType="application/vnd.openxmlformats-officedocument.presentationml.slide+xml"/>
  <Override PartName="/ppt/slides/slide85.xml" ContentType="application/vnd.openxmlformats-officedocument.presentationml.slide+xml"/>
  <Override PartName="/ppt/slides/slide84.xml" ContentType="application/vnd.openxmlformats-officedocument.presentationml.slide+xml"/>
  <Override PartName="/ppt/slides/slide83.xml" ContentType="application/vnd.openxmlformats-officedocument.presentationml.slide+xml"/>
  <Override PartName="/ppt/slides/slide82.xml" ContentType="application/vnd.openxmlformats-officedocument.presentationml.slide+xml"/>
  <Override PartName="/ppt/slides/slide81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7.xml" ContentType="application/vnd.openxmlformats-officedocument.presentationml.slide+xml"/>
  <Override PartName="/ppt/slides/slide96.xml" ContentType="application/vnd.openxmlformats-officedocument.presentationml.slide+xml"/>
  <Override PartName="/ppt/slides/slide95.xml" ContentType="application/vnd.openxmlformats-officedocument.presentationml.slide+xml"/>
  <Override PartName="/ppt/slides/slide94.xml" ContentType="application/vnd.openxmlformats-officedocument.presentationml.slide+xml"/>
  <Override PartName="/ppt/slides/slide93.xml" ContentType="application/vnd.openxmlformats-officedocument.presentationml.slide+xml"/>
  <Override PartName="/ppt/slides/slide92.xml" ContentType="application/vnd.openxmlformats-officedocument.presentationml.slide+xml"/>
  <Override PartName="/ppt/slides/slide91.xml" ContentType="application/vnd.openxmlformats-officedocument.presentationml.slide+xml"/>
  <Override PartName="/ppt/slides/slide80.xml" ContentType="application/vnd.openxmlformats-officedocument.presentationml.slide+xml"/>
  <Override PartName="/ppt/slides/slide79.xml" ContentType="application/vnd.openxmlformats-officedocument.presentationml.slide+xml"/>
  <Override PartName="/ppt/slides/slide78.xml" ContentType="application/vnd.openxmlformats-officedocument.presentationml.slide+xml"/>
  <Override PartName="/ppt/slides/slide68.xml" ContentType="application/vnd.openxmlformats-officedocument.presentationml.slide+xml"/>
  <Override PartName="/ppt/slides/slide67.xml" ContentType="application/vnd.openxmlformats-officedocument.presentationml.slide+xml"/>
  <Override PartName="/ppt/slides/slide66.xml" ContentType="application/vnd.openxmlformats-officedocument.presentationml.slide+xml"/>
  <Override PartName="/ppt/slides/slide65.xml" ContentType="application/vnd.openxmlformats-officedocument.presentationml.slide+xml"/>
  <Override PartName="/ppt/slides/slide64.xml" ContentType="application/vnd.openxmlformats-officedocument.presentationml.slide+xml"/>
  <Override PartName="/ppt/slides/slide62.xml" ContentType="application/vnd.openxmlformats-officedocument.presentationml.slide+xml"/>
  <Override PartName="/ppt/slides/slide61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7.xml" ContentType="application/vnd.openxmlformats-officedocument.presentationml.slide+xml"/>
  <Override PartName="/ppt/slides/slide76.xml" ContentType="application/vnd.openxmlformats-officedocument.presentationml.slide+xml"/>
  <Override PartName="/ppt/slides/slide75.xml" ContentType="application/vnd.openxmlformats-officedocument.presentationml.slide+xml"/>
  <Override PartName="/ppt/slides/slide74.xml" ContentType="application/vnd.openxmlformats-officedocument.presentationml.slide+xml"/>
  <Override PartName="/ppt/slides/slide73.xml" ContentType="application/vnd.openxmlformats-officedocument.presentationml.slide+xml"/>
  <Override PartName="/ppt/slides/slide72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26.xml" ContentType="application/vnd.openxmlformats-officedocument.presentationml.slide+xml"/>
  <Override PartName="/ppt/slides/slide125.xml" ContentType="application/vnd.openxmlformats-officedocument.presentationml.slide+xml"/>
  <Override PartName="/ppt/slides/slide124.xml" ContentType="application/vnd.openxmlformats-officedocument.presentationml.slide+xml"/>
  <Override PartName="/ppt/slides/slide123.xml" ContentType="application/vnd.openxmlformats-officedocument.presentationml.slide+xml"/>
  <Override PartName="/ppt/slides/slide122.xml" ContentType="application/vnd.openxmlformats-officedocument.presentationml.slide+xml"/>
  <Override PartName="/ppt/slides/slide121.xml" ContentType="application/vnd.openxmlformats-officedocument.presentationml.slide+xml"/>
  <Override PartName="/ppt/slides/slide120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6.xml" ContentType="application/vnd.openxmlformats-officedocument.presentationml.slide+xml"/>
  <Override PartName="/ppt/slides/slide135.xml" ContentType="application/vnd.openxmlformats-officedocument.presentationml.slide+xml"/>
  <Override PartName="/ppt/slides/slide134.xml" ContentType="application/vnd.openxmlformats-officedocument.presentationml.slide+xml"/>
  <Override PartName="/ppt/slides/slide133.xml" ContentType="application/vnd.openxmlformats-officedocument.presentationml.slide+xml"/>
  <Override PartName="/ppt/slides/slide132.xml" ContentType="application/vnd.openxmlformats-officedocument.presentationml.slide+xml"/>
  <Override PartName="/ppt/slides/slide131.xml" ContentType="application/vnd.openxmlformats-officedocument.presentationml.slide+xml"/>
  <Override PartName="/ppt/slides/slide130.xml" ContentType="application/vnd.openxmlformats-officedocument.presentationml.slide+xml"/>
  <Override PartName="/ppt/slides/slide119.xml" ContentType="application/vnd.openxmlformats-officedocument.presentationml.slide+xml"/>
  <Override PartName="/ppt/slides/slide118.xml" ContentType="application/vnd.openxmlformats-officedocument.presentationml.slide+xml"/>
  <Override PartName="/ppt/slides/slide117.xml" ContentType="application/vnd.openxmlformats-officedocument.presentationml.slide+xml"/>
  <Override PartName="/ppt/slides/slide107.xml" ContentType="application/vnd.openxmlformats-officedocument.presentationml.slide+xml"/>
  <Override PartName="/ppt/slides/slide106.xml" ContentType="application/vnd.openxmlformats-officedocument.presentationml.slide+xml"/>
  <Override PartName="/ppt/slides/slide105.xml" ContentType="application/vnd.openxmlformats-officedocument.presentationml.slide+xml"/>
  <Override PartName="/ppt/slides/slide104.xml" ContentType="application/vnd.openxmlformats-officedocument.presentationml.slide+xml"/>
  <Override PartName="/ppt/slides/slide103.xml" ContentType="application/vnd.openxmlformats-officedocument.presentationml.slide+xml"/>
  <Override PartName="/ppt/slides/slide102.xml" ContentType="application/vnd.openxmlformats-officedocument.presentationml.slide+xml"/>
  <Override PartName="/ppt/slides/slide101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6.xml" ContentType="application/vnd.openxmlformats-officedocument.presentationml.slide+xml"/>
  <Override PartName="/ppt/slides/slide115.xml" ContentType="application/vnd.openxmlformats-officedocument.presentationml.slide+xml"/>
  <Override PartName="/ppt/slides/slide114.xml" ContentType="application/vnd.openxmlformats-officedocument.presentationml.slide+xml"/>
  <Override PartName="/ppt/slides/slide113.xml" ContentType="application/vnd.openxmlformats-officedocument.presentationml.slide+xml"/>
  <Override PartName="/ppt/slides/slide112.xml" ContentType="application/vnd.openxmlformats-officedocument.presentationml.slide+xml"/>
  <Override PartName="/ppt/slides/slide111.xml" ContentType="application/vnd.openxmlformats-officedocument.presentationml.slide+xml"/>
  <Override PartName="/ppt/slides/slide60.xml" ContentType="application/vnd.openxmlformats-officedocument.presentationml.slide+xml"/>
  <Override PartName="/ppt/slides/slide63.xml" ContentType="application/vnd.openxmlformats-officedocument.presentationml.slide+xml"/>
  <Override PartName="/ppt/slides/slide58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59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37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28.xml" ContentType="application/vnd.openxmlformats-officedocument.presentationml.slide+xml"/>
  <Override PartName="/ppt/slides/slide17.xml" ContentType="application/vnd.openxmlformats-officedocument.presentationml.slide+xml"/>
  <Override PartName="/ppt/slides/slide30.xml" ContentType="application/vnd.openxmlformats-officedocument.presentationml.slide+xml"/>
  <Override PartName="/ppt/slides/slide50.xml" ContentType="application/vnd.openxmlformats-officedocument.presentationml.slide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7.xml" ContentType="application/vnd.openxmlformats-officedocument.presentationml.slide+xml"/>
  <Override PartName="/ppt/slides/slide56.xml" ContentType="application/vnd.openxmlformats-officedocument.presentationml.slide+xml"/>
  <Override PartName="/ppt/slides/slide55.xml" ContentType="application/vnd.openxmlformats-officedocument.presentationml.slide+xml"/>
  <Override PartName="/ppt/slides/slide54.xml" ContentType="application/vnd.openxmlformats-officedocument.presentationml.slide+xml"/>
  <Override PartName="/ppt/slides/slide45.xml" ContentType="application/vnd.openxmlformats-officedocument.presentationml.slide+xml"/>
  <Override PartName="/ppt/slides/slide29.xml" ContentType="application/vnd.openxmlformats-officedocument.presentationml.slide+xml"/>
  <Override PartName="/ppt/slides/slide43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6.xml" ContentType="application/vnd.openxmlformats-officedocument.presentationml.slide+xml"/>
  <Override PartName="/ppt/slides/slide44.xml" ContentType="application/vnd.openxmlformats-officedocument.presentationml.slide+xml"/>
  <Override PartName="/ppt/slides/slide38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37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2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sldIdLst>
    <p:sldId id="257" r:id="rId6"/>
    <p:sldId id="258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329" r:id="rId16"/>
    <p:sldId id="330" r:id="rId17"/>
    <p:sldId id="331" r:id="rId18"/>
    <p:sldId id="332" r:id="rId19"/>
    <p:sldId id="333" r:id="rId20"/>
    <p:sldId id="334" r:id="rId21"/>
    <p:sldId id="335" r:id="rId22"/>
    <p:sldId id="336" r:id="rId23"/>
    <p:sldId id="337" r:id="rId24"/>
    <p:sldId id="338" r:id="rId25"/>
    <p:sldId id="392" r:id="rId26"/>
    <p:sldId id="393" r:id="rId27"/>
    <p:sldId id="268" r:id="rId28"/>
    <p:sldId id="269" r:id="rId29"/>
    <p:sldId id="270" r:id="rId30"/>
    <p:sldId id="271" r:id="rId31"/>
    <p:sldId id="272" r:id="rId32"/>
    <p:sldId id="273" r:id="rId33"/>
    <p:sldId id="274" r:id="rId34"/>
    <p:sldId id="275" r:id="rId35"/>
    <p:sldId id="276" r:id="rId36"/>
    <p:sldId id="277" r:id="rId37"/>
    <p:sldId id="278" r:id="rId38"/>
    <p:sldId id="279" r:id="rId39"/>
    <p:sldId id="280" r:id="rId40"/>
    <p:sldId id="281" r:id="rId41"/>
    <p:sldId id="282" r:id="rId42"/>
    <p:sldId id="283" r:id="rId43"/>
    <p:sldId id="284" r:id="rId44"/>
    <p:sldId id="285" r:id="rId45"/>
    <p:sldId id="286" r:id="rId46"/>
    <p:sldId id="340" r:id="rId47"/>
    <p:sldId id="339" r:id="rId48"/>
    <p:sldId id="341" r:id="rId49"/>
    <p:sldId id="342" r:id="rId50"/>
    <p:sldId id="343" r:id="rId51"/>
    <p:sldId id="344" r:id="rId52"/>
    <p:sldId id="345" r:id="rId53"/>
    <p:sldId id="346" r:id="rId54"/>
    <p:sldId id="347" r:id="rId55"/>
    <p:sldId id="348" r:id="rId56"/>
    <p:sldId id="349" r:id="rId57"/>
    <p:sldId id="350" r:id="rId58"/>
    <p:sldId id="351" r:id="rId59"/>
    <p:sldId id="352" r:id="rId60"/>
    <p:sldId id="353" r:id="rId61"/>
    <p:sldId id="354" r:id="rId62"/>
    <p:sldId id="355" r:id="rId63"/>
    <p:sldId id="395" r:id="rId64"/>
    <p:sldId id="394" r:id="rId65"/>
    <p:sldId id="397" r:id="rId66"/>
    <p:sldId id="287" r:id="rId67"/>
    <p:sldId id="288" r:id="rId68"/>
    <p:sldId id="289" r:id="rId69"/>
    <p:sldId id="290" r:id="rId70"/>
    <p:sldId id="291" r:id="rId71"/>
    <p:sldId id="292" r:id="rId72"/>
    <p:sldId id="293" r:id="rId73"/>
    <p:sldId id="294" r:id="rId74"/>
    <p:sldId id="295" r:id="rId75"/>
    <p:sldId id="296" r:id="rId76"/>
    <p:sldId id="297" r:id="rId77"/>
    <p:sldId id="298" r:id="rId78"/>
    <p:sldId id="299" r:id="rId79"/>
    <p:sldId id="300" r:id="rId80"/>
    <p:sldId id="301" r:id="rId81"/>
    <p:sldId id="302" r:id="rId82"/>
    <p:sldId id="303" r:id="rId83"/>
    <p:sldId id="304" r:id="rId84"/>
    <p:sldId id="305" r:id="rId85"/>
    <p:sldId id="357" r:id="rId86"/>
    <p:sldId id="358" r:id="rId87"/>
    <p:sldId id="359" r:id="rId88"/>
    <p:sldId id="360" r:id="rId89"/>
    <p:sldId id="361" r:id="rId90"/>
    <p:sldId id="362" r:id="rId91"/>
    <p:sldId id="363" r:id="rId92"/>
    <p:sldId id="364" r:id="rId93"/>
    <p:sldId id="365" r:id="rId94"/>
    <p:sldId id="366" r:id="rId95"/>
    <p:sldId id="367" r:id="rId96"/>
    <p:sldId id="368" r:id="rId97"/>
    <p:sldId id="369" r:id="rId98"/>
    <p:sldId id="370" r:id="rId99"/>
    <p:sldId id="371" r:id="rId100"/>
    <p:sldId id="372" r:id="rId101"/>
    <p:sldId id="373" r:id="rId102"/>
    <p:sldId id="374" r:id="rId103"/>
    <p:sldId id="398" r:id="rId104"/>
    <p:sldId id="399" r:id="rId105"/>
    <p:sldId id="400" r:id="rId106"/>
    <p:sldId id="401" r:id="rId107"/>
    <p:sldId id="306" r:id="rId108"/>
    <p:sldId id="307" r:id="rId109"/>
    <p:sldId id="308" r:id="rId110"/>
    <p:sldId id="309" r:id="rId111"/>
    <p:sldId id="310" r:id="rId112"/>
    <p:sldId id="311" r:id="rId113"/>
    <p:sldId id="312" r:id="rId114"/>
    <p:sldId id="313" r:id="rId115"/>
    <p:sldId id="314" r:id="rId116"/>
    <p:sldId id="315" r:id="rId117"/>
    <p:sldId id="316" r:id="rId118"/>
    <p:sldId id="317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404" r:id="rId131"/>
    <p:sldId id="405" r:id="rId132"/>
    <p:sldId id="406" r:id="rId133"/>
    <p:sldId id="407" r:id="rId134"/>
    <p:sldId id="408" r:id="rId135"/>
    <p:sldId id="409" r:id="rId136"/>
    <p:sldId id="410" r:id="rId137"/>
    <p:sldId id="411" r:id="rId138"/>
    <p:sldId id="412" r:id="rId139"/>
    <p:sldId id="413" r:id="rId140"/>
    <p:sldId id="414" r:id="rId141"/>
    <p:sldId id="415" r:id="rId142"/>
    <p:sldId id="416" r:id="rId143"/>
    <p:sldId id="417" r:id="rId144"/>
    <p:sldId id="418" r:id="rId145"/>
    <p:sldId id="419" r:id="rId14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miral, Janet, ST-LL" initials="DJS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CECE"/>
    <a:srgbClr val="020C11"/>
    <a:srgbClr val="DADADA"/>
    <a:srgbClr val="FAB45C"/>
    <a:srgbClr val="A1DAF8"/>
    <a:srgbClr val="8AD5FA"/>
    <a:srgbClr val="FFF152"/>
    <a:srgbClr val="FFFA55"/>
    <a:srgbClr val="FFFF99"/>
    <a:srgbClr val="B0D1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61" autoAdjust="0"/>
    <p:restoredTop sz="89246" autoAdjust="0"/>
  </p:normalViewPr>
  <p:slideViewPr>
    <p:cSldViewPr snapToGrid="0">
      <p:cViewPr>
        <p:scale>
          <a:sx n="100" d="100"/>
          <a:sy n="100" d="100"/>
        </p:scale>
        <p:origin x="-972" y="-8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63" Type="http://schemas.openxmlformats.org/officeDocument/2006/relationships/slide" Target="slides/slide58.xml"/><Relationship Id="rId84" Type="http://schemas.openxmlformats.org/officeDocument/2006/relationships/slide" Target="slides/slide79.xml"/><Relationship Id="rId138" Type="http://schemas.openxmlformats.org/officeDocument/2006/relationships/slide" Target="slides/slide133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53" Type="http://schemas.openxmlformats.org/officeDocument/2006/relationships/slide" Target="slides/slide48.xml"/><Relationship Id="rId74" Type="http://schemas.openxmlformats.org/officeDocument/2006/relationships/slide" Target="slides/slide69.xml"/><Relationship Id="rId128" Type="http://schemas.openxmlformats.org/officeDocument/2006/relationships/slide" Target="slides/slide123.xml"/><Relationship Id="rId149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134" Type="http://schemas.openxmlformats.org/officeDocument/2006/relationships/slide" Target="slides/slide129.xml"/><Relationship Id="rId139" Type="http://schemas.openxmlformats.org/officeDocument/2006/relationships/slide" Target="slides/slide13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50" Type="http://schemas.openxmlformats.org/officeDocument/2006/relationships/theme" Target="theme/theme1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24" Type="http://schemas.openxmlformats.org/officeDocument/2006/relationships/slide" Target="slides/slide119.xml"/><Relationship Id="rId129" Type="http://schemas.openxmlformats.org/officeDocument/2006/relationships/slide" Target="slides/slide124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40" Type="http://schemas.openxmlformats.org/officeDocument/2006/relationships/slide" Target="slides/slide135.xml"/><Relationship Id="rId145" Type="http://schemas.openxmlformats.org/officeDocument/2006/relationships/slide" Target="slides/slide140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130" Type="http://schemas.openxmlformats.org/officeDocument/2006/relationships/slide" Target="slides/slide125.xml"/><Relationship Id="rId135" Type="http://schemas.openxmlformats.org/officeDocument/2006/relationships/slide" Target="slides/slide130.xml"/><Relationship Id="rId151" Type="http://schemas.openxmlformats.org/officeDocument/2006/relationships/tableStyles" Target="tableStyles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slide" Target="slides/slide120.xml"/><Relationship Id="rId141" Type="http://schemas.openxmlformats.org/officeDocument/2006/relationships/slide" Target="slides/slide136.xml"/><Relationship Id="rId146" Type="http://schemas.openxmlformats.org/officeDocument/2006/relationships/slide" Target="slides/slide14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slide" Target="slides/slide126.xml"/><Relationship Id="rId136" Type="http://schemas.openxmlformats.org/officeDocument/2006/relationships/slide" Target="slides/slide131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52" Type="http://schemas.openxmlformats.org/officeDocument/2006/relationships/customXml" Target="../customXml/item4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147" Type="http://schemas.openxmlformats.org/officeDocument/2006/relationships/commentAuthors" Target="commentAuthor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42" Type="http://schemas.openxmlformats.org/officeDocument/2006/relationships/slide" Target="slides/slide137.xml"/><Relationship Id="rId3" Type="http://schemas.openxmlformats.org/officeDocument/2006/relationships/customXml" Target="../customXml/item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137" Type="http://schemas.openxmlformats.org/officeDocument/2006/relationships/slide" Target="slides/slide13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32" Type="http://schemas.openxmlformats.org/officeDocument/2006/relationships/slide" Target="slides/slide127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43" Type="http://schemas.openxmlformats.org/officeDocument/2006/relationships/slide" Target="slides/slide138.xml"/><Relationship Id="rId148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47" Type="http://schemas.openxmlformats.org/officeDocument/2006/relationships/slide" Target="slides/slide42.xml"/><Relationship Id="rId68" Type="http://schemas.openxmlformats.org/officeDocument/2006/relationships/slide" Target="slides/slide63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slide" Target="slides/slide128.xml"/><Relationship Id="rId16" Type="http://schemas.openxmlformats.org/officeDocument/2006/relationships/slide" Target="slides/slide11.xml"/><Relationship Id="rId37" Type="http://schemas.openxmlformats.org/officeDocument/2006/relationships/slide" Target="slides/slide32.xml"/><Relationship Id="rId58" Type="http://schemas.openxmlformats.org/officeDocument/2006/relationships/slide" Target="slides/slide53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44" Type="http://schemas.openxmlformats.org/officeDocument/2006/relationships/slide" Target="slides/slide139.xml"/><Relationship Id="rId90" Type="http://schemas.openxmlformats.org/officeDocument/2006/relationships/slide" Target="slides/slide8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03.08.2018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584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03.08.2018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571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03.08.2018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423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03.08.2018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63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03.08.2018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61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03.08.2018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3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03.08.2018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96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03.08.2018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14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03.08.2018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87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03.08.2018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36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03.08.2018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20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03.08.2018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909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03.08.2018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12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03.08.2018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9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03.08.2018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36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03.08.2018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381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03.08.2018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082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03.08.2018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47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03.08.2018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56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03.08.2018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309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03.08.2018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381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03.08.2018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323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25FBD-8F2A-4866-BF6D-E52A8F1DED77}" type="datetimeFigureOut">
              <a:rPr lang="de-DE" smtClean="0"/>
              <a:t>03.08.2018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9297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CECE">
            <a:alpha val="8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25FBD-8F2A-4866-BF6D-E52A8F1DED7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03.08.2018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BABAF-7A81-42B2-9AAD-B4050A9D7FC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618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8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8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8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8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8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8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8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8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8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8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8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8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3"/>
          <a:stretch/>
        </p:blipFill>
        <p:spPr>
          <a:xfrm>
            <a:off x="2864709" y="84437"/>
            <a:ext cx="6858000" cy="6001265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77002" y="6227545"/>
            <a:ext cx="11983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Kompetenzkarten  (August 2018)</a:t>
            </a:r>
            <a:endParaRPr lang="de-DE" sz="1400" dirty="0"/>
          </a:p>
        </p:txBody>
      </p:sp>
      <p:pic>
        <p:nvPicPr>
          <p:cNvPr id="4" name="Bild 6" descr="BS_Logo_49mm_sRGB_300dpi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443" y="6233273"/>
            <a:ext cx="4750371" cy="57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12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334" y="0"/>
            <a:ext cx="95673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502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959" y="0"/>
            <a:ext cx="95780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37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82" y="0"/>
            <a:ext cx="955963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878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572" y="0"/>
            <a:ext cx="958885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499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697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de-DE" sz="7900" b="1" dirty="0" smtClean="0">
                <a:latin typeface="+mn-lt"/>
                <a:cs typeface="Arial" panose="020B0604020202020204" pitchFamily="34" charset="0"/>
              </a:rPr>
              <a:t>Interessen</a:t>
            </a:r>
            <a:endParaRPr lang="de-DE" sz="7900" b="1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6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811" y="0"/>
            <a:ext cx="957037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848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82" y="0"/>
            <a:ext cx="955963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31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82" y="0"/>
            <a:ext cx="955963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802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959" y="0"/>
            <a:ext cx="95780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67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485" y="0"/>
            <a:ext cx="95750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209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811" y="0"/>
            <a:ext cx="957037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638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106" y="0"/>
            <a:ext cx="958578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893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811" y="0"/>
            <a:ext cx="957037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501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811" y="0"/>
            <a:ext cx="957037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047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811" y="0"/>
            <a:ext cx="957037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92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959" y="0"/>
            <a:ext cx="95780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452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106" y="0"/>
            <a:ext cx="958578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845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811" y="0"/>
            <a:ext cx="957037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87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429" y="0"/>
            <a:ext cx="958114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608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811" y="0"/>
            <a:ext cx="957037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456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106" y="0"/>
            <a:ext cx="958578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484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253" y="0"/>
            <a:ext cx="959349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869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959" y="0"/>
            <a:ext cx="95780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444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572" y="0"/>
            <a:ext cx="958885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300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572" y="0"/>
            <a:ext cx="958885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665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429" y="0"/>
            <a:ext cx="958114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938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286" y="0"/>
            <a:ext cx="957342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837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715" y="0"/>
            <a:ext cx="959657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622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106" y="0"/>
            <a:ext cx="958578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870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de-DE" sz="7900" b="1" dirty="0" smtClean="0">
                <a:latin typeface="+mn-lt"/>
                <a:cs typeface="Arial" panose="020B0604020202020204" pitchFamily="34" charset="0"/>
              </a:rPr>
              <a:t>Weiterführende Materialien</a:t>
            </a:r>
            <a:endParaRPr lang="de-DE" sz="7900" b="1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58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311" y="0"/>
            <a:ext cx="960737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473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429" y="0"/>
            <a:ext cx="958114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95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959" y="0"/>
            <a:ext cx="95780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913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429" y="0"/>
            <a:ext cx="958114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901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106" y="0"/>
            <a:ext cx="958578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922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879" y="0"/>
            <a:ext cx="954424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63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664" y="0"/>
            <a:ext cx="956267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396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572" y="0"/>
            <a:ext cx="958885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674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959" y="0"/>
            <a:ext cx="95780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536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173" y="0"/>
            <a:ext cx="959965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764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82" y="0"/>
            <a:ext cx="955963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19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173" y="0"/>
            <a:ext cx="959965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090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82" y="0"/>
            <a:ext cx="955963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514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106" y="0"/>
            <a:ext cx="958578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950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959" y="0"/>
            <a:ext cx="95780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246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811" y="0"/>
            <a:ext cx="957037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792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959" y="0"/>
            <a:ext cx="95780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417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571" y="0"/>
            <a:ext cx="958885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119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959" y="0"/>
            <a:ext cx="95780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545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106" y="0"/>
            <a:ext cx="958578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531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572" y="0"/>
            <a:ext cx="958885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030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034" y="0"/>
            <a:ext cx="959193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286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30705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de-DE" sz="8800" b="1" dirty="0" smtClean="0">
                <a:latin typeface="+mn-lt"/>
                <a:cs typeface="Arial" panose="020B0604020202020204" pitchFamily="34" charset="0"/>
              </a:rPr>
              <a:t>Soziale Kompetenz</a:t>
            </a:r>
            <a:endParaRPr lang="de-DE" sz="8800" b="1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44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571" y="-2"/>
            <a:ext cx="958885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839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034" y="0"/>
            <a:ext cx="959193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985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959" y="0"/>
            <a:ext cx="95780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580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r>
              <a:rPr lang="de-DE" sz="8800" b="1" dirty="0" smtClean="0">
                <a:latin typeface="+mn-lt"/>
                <a:cs typeface="Arial" panose="020B0604020202020204" pitchFamily="34" charset="0"/>
              </a:rPr>
              <a:t>Personale Kompetenz</a:t>
            </a:r>
            <a:endParaRPr lang="de-DE" sz="8800" b="1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21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866" y="0"/>
            <a:ext cx="959826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075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647" y="0"/>
            <a:ext cx="958070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367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098" y="0"/>
            <a:ext cx="957780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853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443" y="0"/>
            <a:ext cx="958511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217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328" y="0"/>
            <a:ext cx="959534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603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866" y="0"/>
            <a:ext cx="959826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085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121" y="0"/>
            <a:ext cx="9621759" cy="68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336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131" y="0"/>
            <a:ext cx="95997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758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009" y="0"/>
            <a:ext cx="96099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97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098" y="0"/>
            <a:ext cx="957780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112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539" y="0"/>
            <a:ext cx="961292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358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787" y="0"/>
            <a:ext cx="9592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744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443" y="0"/>
            <a:ext cx="958511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020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443" y="0"/>
            <a:ext cx="958511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643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198" y="0"/>
            <a:ext cx="956760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528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987" y="0"/>
            <a:ext cx="95880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567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009" y="0"/>
            <a:ext cx="96099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214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389" y="0"/>
            <a:ext cx="9603222" cy="68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107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866" y="0"/>
            <a:ext cx="959826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184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443" y="0"/>
            <a:ext cx="958511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98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328" y="0"/>
            <a:ext cx="959534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124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987" y="0"/>
            <a:ext cx="95880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997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959" y="0"/>
            <a:ext cx="95780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689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959" y="0"/>
            <a:ext cx="95780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027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078" y="0"/>
            <a:ext cx="960584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883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761" y="0"/>
            <a:ext cx="961047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148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811" y="0"/>
            <a:ext cx="957037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255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485" y="0"/>
            <a:ext cx="95750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548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252" y="0"/>
            <a:ext cx="9595497" cy="68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404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429" y="0"/>
            <a:ext cx="958114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09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959" y="0"/>
            <a:ext cx="95780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481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811" y="0"/>
            <a:ext cx="957037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705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485" y="0"/>
            <a:ext cx="95750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453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173" y="0"/>
            <a:ext cx="959965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189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517" y="0"/>
            <a:ext cx="955496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259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429" y="0"/>
            <a:ext cx="958114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021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485" y="0"/>
            <a:ext cx="95750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403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811" y="0"/>
            <a:ext cx="957037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237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485" y="0"/>
            <a:ext cx="95750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077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025" y="-9000"/>
            <a:ext cx="9627950" cy="68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027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715" y="0"/>
            <a:ext cx="959657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118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485" y="0"/>
            <a:ext cx="95750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482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24697" y="276621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de-DE" sz="8800" b="1" dirty="0" smtClean="0">
                <a:latin typeface="+mn-lt"/>
                <a:cs typeface="Arial" panose="020B0604020202020204" pitchFamily="34" charset="0"/>
              </a:rPr>
              <a:t>Fach- und Methodenkompetenz</a:t>
            </a:r>
            <a:endParaRPr lang="de-DE" sz="8800" b="1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54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334" y="0"/>
            <a:ext cx="95673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784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334" y="0"/>
            <a:ext cx="95673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457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959" y="0"/>
            <a:ext cx="95780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864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334" y="0"/>
            <a:ext cx="95673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921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334" y="0"/>
            <a:ext cx="95673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416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857" y="0"/>
            <a:ext cx="960428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919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959" y="0"/>
            <a:ext cx="95780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206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920" y="9000"/>
            <a:ext cx="9549899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59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637" y="0"/>
            <a:ext cx="958272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752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485" y="0"/>
            <a:ext cx="95750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143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959" y="0"/>
            <a:ext cx="95780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009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334" y="0"/>
            <a:ext cx="95673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102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959" y="0"/>
            <a:ext cx="95780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238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959" y="0"/>
            <a:ext cx="95780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514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959" y="0"/>
            <a:ext cx="95780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370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334" y="0"/>
            <a:ext cx="95673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174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106" y="0"/>
            <a:ext cx="958578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201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959" y="0"/>
            <a:ext cx="95780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231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390" y="0"/>
            <a:ext cx="95780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155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572" y="0"/>
            <a:ext cx="958885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936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811" y="0"/>
            <a:ext cx="957037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993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106" y="0"/>
            <a:ext cx="958578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785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253" y="0"/>
            <a:ext cx="959349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415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485" y="0"/>
            <a:ext cx="95750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855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429" y="0"/>
            <a:ext cx="958114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929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82" y="0"/>
            <a:ext cx="955963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602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959" y="0"/>
            <a:ext cx="95780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726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485" y="0"/>
            <a:ext cx="95750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438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959" y="0"/>
            <a:ext cx="95780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160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988" y="0"/>
            <a:ext cx="958885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82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82" y="0"/>
            <a:ext cx="955963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9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959" y="0"/>
            <a:ext cx="95780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031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811" y="0"/>
            <a:ext cx="957037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496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572" y="0"/>
            <a:ext cx="958885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33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485" y="0"/>
            <a:ext cx="95750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660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334" y="0"/>
            <a:ext cx="95673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44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485" y="0"/>
            <a:ext cx="95750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458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106" y="0"/>
            <a:ext cx="958578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676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9601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332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253" y="0"/>
            <a:ext cx="959349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265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SharedContentType xmlns="Microsoft.SharePoint.Taxonomy.ContentTypeSync" SourceId="2cb3c7e7-15a3-44e8-82c5-84198a232de3" ContentTypeId="0x010100EED0699C879C48C38367060BD1FE8B64" PreviousValue="false"/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Word" ma:contentTypeID="0x010100EED0699C879C48C38367060BD1FE8B6400AEDE741AEC206143A841F1878E4FCD91" ma:contentTypeVersion="4" ma:contentTypeDescription="" ma:contentTypeScope="" ma:versionID="f3b8fbcf8d7351d55530227e4de6468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3983e0577d04a2cefb2f11b5a297061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9C3BDBA-5603-4B12-9BDE-06ED634C154F}"/>
</file>

<file path=customXml/itemProps2.xml><?xml version="1.0" encoding="utf-8"?>
<ds:datastoreItem xmlns:ds="http://schemas.openxmlformats.org/officeDocument/2006/customXml" ds:itemID="{2055561A-7329-47AF-8F03-96A1148CC9D1}"/>
</file>

<file path=customXml/itemProps3.xml><?xml version="1.0" encoding="utf-8"?>
<ds:datastoreItem xmlns:ds="http://schemas.openxmlformats.org/officeDocument/2006/customXml" ds:itemID="{B2B018A8-65A3-449C-9081-694FF1E6BB34}"/>
</file>

<file path=customXml/itemProps4.xml><?xml version="1.0" encoding="utf-8"?>
<ds:datastoreItem xmlns:ds="http://schemas.openxmlformats.org/officeDocument/2006/customXml" ds:itemID="{512ED636-B343-477D-8A55-180820B33E4F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</Words>
  <Application>Microsoft Office PowerPoint</Application>
  <PresentationFormat>Benutzerdefiniert</PresentationFormat>
  <Paragraphs>6</Paragraphs>
  <Slides>141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2</vt:i4>
      </vt:variant>
      <vt:variant>
        <vt:lpstr>Folientitel</vt:lpstr>
      </vt:variant>
      <vt:variant>
        <vt:i4>141</vt:i4>
      </vt:variant>
    </vt:vector>
  </HeadingPairs>
  <TitlesOfParts>
    <vt:vector size="143" baseType="lpstr">
      <vt:lpstr>Office Theme</vt:lpstr>
      <vt:lpstr>1_Office Theme</vt:lpstr>
      <vt:lpstr>PowerPoint-Präsentation</vt:lpstr>
      <vt:lpstr>Soziale Kompetenz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Personale Kompetenz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Fach- und Methodenkompetenz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Interessen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Weiterführende Materialien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Bertelsmann Stiftung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Arslan, Tugay, ST-LL</dc:creator>
  <cp:lastModifiedBy>Walther, Johanna</cp:lastModifiedBy>
  <cp:revision>180</cp:revision>
  <dcterms:created xsi:type="dcterms:W3CDTF">2016-09-07T14:18:38Z</dcterms:created>
  <dcterms:modified xsi:type="dcterms:W3CDTF">2018-08-03T07:33:34Z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0x010100EED0699C879C48C38367060BD1FE8B6400AEDE741AEC206143A841F1878E4FCD91</vt:lpwstr>
  </property>
</Properties>
</file>